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85" r:id="rId3"/>
    <p:sldId id="262" r:id="rId4"/>
    <p:sldId id="326" r:id="rId5"/>
    <p:sldId id="322" r:id="rId6"/>
    <p:sldId id="314" r:id="rId7"/>
    <p:sldId id="312" r:id="rId8"/>
    <p:sldId id="306" r:id="rId9"/>
    <p:sldId id="318" r:id="rId10"/>
    <p:sldId id="323" r:id="rId11"/>
    <p:sldId id="327" r:id="rId12"/>
    <p:sldId id="319" r:id="rId13"/>
    <p:sldId id="324" r:id="rId14"/>
    <p:sldId id="329" r:id="rId15"/>
    <p:sldId id="270" r:id="rId16"/>
    <p:sldId id="320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7D57B-8290-4A85-A5D2-8369B72FB149}" v="28" dt="2020-09-05T09:01:58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6" Type="http://schemas.openxmlformats.org/officeDocument/2006/relationships/image" Target="../media/image35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6" Type="http://schemas.openxmlformats.org/officeDocument/2006/relationships/image" Target="../media/image35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0233C-C27E-4017-9390-1A4F64980A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6D04674-0B2C-4E0F-B12C-481B571E0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and preprocess data</a:t>
          </a:r>
        </a:p>
      </dgm:t>
    </dgm:pt>
    <dgm:pt modelId="{2F398C15-0DC7-4B4D-8B3F-6853BF4AB511}" type="parTrans" cxnId="{F2929E95-7842-4D60-9424-04A1BF4C4631}">
      <dgm:prSet/>
      <dgm:spPr/>
      <dgm:t>
        <a:bodyPr/>
        <a:lstStyle/>
        <a:p>
          <a:endParaRPr lang="en-US"/>
        </a:p>
      </dgm:t>
    </dgm:pt>
    <dgm:pt modelId="{188C34C4-B46B-4651-86B3-ABD7018D5157}" type="sibTrans" cxnId="{F2929E95-7842-4D60-9424-04A1BF4C4631}">
      <dgm:prSet/>
      <dgm:spPr/>
      <dgm:t>
        <a:bodyPr/>
        <a:lstStyle/>
        <a:p>
          <a:endParaRPr lang="en-US"/>
        </a:p>
      </dgm:t>
    </dgm:pt>
    <dgm:pt modelId="{1BE65725-B2CB-4E8D-B4CB-695BE37EE4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Explore data</a:t>
          </a:r>
        </a:p>
      </dgm:t>
    </dgm:pt>
    <dgm:pt modelId="{EA8D0555-119C-42C6-BD91-5C3D7B393B5F}" type="parTrans" cxnId="{A316EF92-7B38-46E7-A5A0-C4FC25CD741E}">
      <dgm:prSet/>
      <dgm:spPr/>
      <dgm:t>
        <a:bodyPr/>
        <a:lstStyle/>
        <a:p>
          <a:endParaRPr lang="en-US"/>
        </a:p>
      </dgm:t>
    </dgm:pt>
    <dgm:pt modelId="{757AEF2D-A1BB-45C3-94F6-B70EBDEC636F}" type="sibTrans" cxnId="{A316EF92-7B38-46E7-A5A0-C4FC25CD741E}">
      <dgm:prSet/>
      <dgm:spPr/>
      <dgm:t>
        <a:bodyPr/>
        <a:lstStyle/>
        <a:p>
          <a:endParaRPr lang="en-US"/>
        </a:p>
      </dgm:t>
    </dgm:pt>
    <dgm:pt modelId="{E74CBC9B-04DC-42EE-BB21-403E2A84A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model architecture</a:t>
          </a:r>
        </a:p>
      </dgm:t>
    </dgm:pt>
    <dgm:pt modelId="{4BB023C5-EA1D-4304-B077-CD7C0E41EF5D}" type="parTrans" cxnId="{77456C94-032C-4FF9-B4A1-3A6D078DCC52}">
      <dgm:prSet/>
      <dgm:spPr/>
      <dgm:t>
        <a:bodyPr/>
        <a:lstStyle/>
        <a:p>
          <a:endParaRPr lang="en-US"/>
        </a:p>
      </dgm:t>
    </dgm:pt>
    <dgm:pt modelId="{32C2A7D6-4A03-4B75-9671-F4CD7A07CE84}" type="sibTrans" cxnId="{77456C94-032C-4FF9-B4A1-3A6D078DCC52}">
      <dgm:prSet/>
      <dgm:spPr/>
      <dgm:t>
        <a:bodyPr/>
        <a:lstStyle/>
        <a:p>
          <a:endParaRPr lang="en-US"/>
        </a:p>
      </dgm:t>
    </dgm:pt>
    <dgm:pt modelId="{423C58C7-E29B-478F-A3F7-F164BB8E4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Define optimizers and hyperparameters</a:t>
          </a:r>
        </a:p>
      </dgm:t>
    </dgm:pt>
    <dgm:pt modelId="{4543D994-DD14-470C-87ED-9CA6B2306582}" type="parTrans" cxnId="{CB3CD664-226B-4F14-8E71-6CA5C49938BF}">
      <dgm:prSet/>
      <dgm:spPr/>
      <dgm:t>
        <a:bodyPr/>
        <a:lstStyle/>
        <a:p>
          <a:endParaRPr lang="en-US"/>
        </a:p>
      </dgm:t>
    </dgm:pt>
    <dgm:pt modelId="{E4140BBB-D05F-4E89-AFF1-B3486D0759DD}" type="sibTrans" cxnId="{CB3CD664-226B-4F14-8E71-6CA5C49938BF}">
      <dgm:prSet/>
      <dgm:spPr/>
      <dgm:t>
        <a:bodyPr/>
        <a:lstStyle/>
        <a:p>
          <a:endParaRPr lang="en-US"/>
        </a:p>
      </dgm:t>
    </dgm:pt>
    <dgm:pt modelId="{7FBA26EB-0A8F-47BA-8DFC-C2084FB704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model</a:t>
          </a:r>
        </a:p>
      </dgm:t>
    </dgm:pt>
    <dgm:pt modelId="{5B5D290A-0E9A-46CD-8093-3315FCAC8578}" type="parTrans" cxnId="{FF33A569-F24C-4ABC-8796-55E1A6A12F2D}">
      <dgm:prSet/>
      <dgm:spPr/>
      <dgm:t>
        <a:bodyPr/>
        <a:lstStyle/>
        <a:p>
          <a:endParaRPr lang="en-US"/>
        </a:p>
      </dgm:t>
    </dgm:pt>
    <dgm:pt modelId="{05BEABEB-7A5E-4182-987C-3D63B5B8EF06}" type="sibTrans" cxnId="{FF33A569-F24C-4ABC-8796-55E1A6A12F2D}">
      <dgm:prSet/>
      <dgm:spPr/>
      <dgm:t>
        <a:bodyPr/>
        <a:lstStyle/>
        <a:p>
          <a:endParaRPr lang="en-US"/>
        </a:p>
      </dgm:t>
    </dgm:pt>
    <dgm:pt modelId="{C0C72A0D-0082-4DCB-9AB4-66A97D6405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Forward pass</a:t>
          </a:r>
        </a:p>
      </dgm:t>
    </dgm:pt>
    <dgm:pt modelId="{ACDE840F-045B-4E97-B50A-3809D9B024AA}" type="parTrans" cxnId="{0CB89AE9-E090-45D1-9453-60EA6DD17156}">
      <dgm:prSet/>
      <dgm:spPr/>
      <dgm:t>
        <a:bodyPr/>
        <a:lstStyle/>
        <a:p>
          <a:endParaRPr lang="en-US"/>
        </a:p>
      </dgm:t>
    </dgm:pt>
    <dgm:pt modelId="{58D17624-3D23-4DC2-899B-306C89D0C04E}" type="sibTrans" cxnId="{0CB89AE9-E090-45D1-9453-60EA6DD17156}">
      <dgm:prSet/>
      <dgm:spPr/>
      <dgm:t>
        <a:bodyPr/>
        <a:lstStyle/>
        <a:p>
          <a:endParaRPr lang="en-US"/>
        </a:p>
      </dgm:t>
    </dgm:pt>
    <dgm:pt modelId="{F0078EC5-88F3-4D87-BE8B-F12A22A017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Calculate loss</a:t>
          </a:r>
        </a:p>
      </dgm:t>
    </dgm:pt>
    <dgm:pt modelId="{B4437E71-BD13-4F97-886D-2479A3EE218A}" type="parTrans" cxnId="{83FA2A30-8AA9-4C7E-80D8-CC9AFF023905}">
      <dgm:prSet/>
      <dgm:spPr/>
      <dgm:t>
        <a:bodyPr/>
        <a:lstStyle/>
        <a:p>
          <a:endParaRPr lang="en-US"/>
        </a:p>
      </dgm:t>
    </dgm:pt>
    <dgm:pt modelId="{34769B31-7F70-407D-BB7A-094FA1B7C227}" type="sibTrans" cxnId="{83FA2A30-8AA9-4C7E-80D8-CC9AFF023905}">
      <dgm:prSet/>
      <dgm:spPr/>
      <dgm:t>
        <a:bodyPr/>
        <a:lstStyle/>
        <a:p>
          <a:endParaRPr lang="en-US"/>
        </a:p>
      </dgm:t>
    </dgm:pt>
    <dgm:pt modelId="{5D5737D0-B267-44B0-A904-D0225D612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Update weights using backpropagation</a:t>
          </a:r>
        </a:p>
      </dgm:t>
    </dgm:pt>
    <dgm:pt modelId="{5DEEC0FD-80CD-420D-B703-3512D1642433}" type="parTrans" cxnId="{CBB36114-0EC2-4AFD-92C4-AB1F35540569}">
      <dgm:prSet/>
      <dgm:spPr/>
      <dgm:t>
        <a:bodyPr/>
        <a:lstStyle/>
        <a:p>
          <a:endParaRPr lang="en-US"/>
        </a:p>
      </dgm:t>
    </dgm:pt>
    <dgm:pt modelId="{09FFDF21-B7A8-4F87-8D25-AC64FE3F7966}" type="sibTrans" cxnId="{CBB36114-0EC2-4AFD-92C4-AB1F35540569}">
      <dgm:prSet/>
      <dgm:spPr/>
      <dgm:t>
        <a:bodyPr/>
        <a:lstStyle/>
        <a:p>
          <a:endParaRPr lang="en-US"/>
        </a:p>
      </dgm:t>
    </dgm:pt>
    <dgm:pt modelId="{2344C06C-BFF6-4E42-8091-33D385D08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 Model</a:t>
          </a:r>
        </a:p>
      </dgm:t>
    </dgm:pt>
    <dgm:pt modelId="{CE64F617-9C29-4B08-9647-101F6E649DB9}" type="parTrans" cxnId="{EDEBE1B6-1AC0-4A8B-B904-F22E05738FAE}">
      <dgm:prSet/>
      <dgm:spPr/>
      <dgm:t>
        <a:bodyPr/>
        <a:lstStyle/>
        <a:p>
          <a:endParaRPr lang="en-US"/>
        </a:p>
      </dgm:t>
    </dgm:pt>
    <dgm:pt modelId="{0C922BD8-336D-4E51-8132-C18FE9EA7DFC}" type="sibTrans" cxnId="{EDEBE1B6-1AC0-4A8B-B904-F22E05738FAE}">
      <dgm:prSet/>
      <dgm:spPr/>
      <dgm:t>
        <a:bodyPr/>
        <a:lstStyle/>
        <a:p>
          <a:endParaRPr lang="en-US"/>
        </a:p>
      </dgm:t>
    </dgm:pt>
    <dgm:pt modelId="{159E8A7C-7082-454B-A904-1DBAD260BC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Evaluate Model </a:t>
          </a:r>
        </a:p>
      </dgm:t>
    </dgm:pt>
    <dgm:pt modelId="{CEC858C8-F793-4811-9CA9-F896399EBE71}" type="parTrans" cxnId="{F612786E-15B3-487C-8AB5-EFDCDE6988AD}">
      <dgm:prSet/>
      <dgm:spPr/>
      <dgm:t>
        <a:bodyPr/>
        <a:lstStyle/>
        <a:p>
          <a:endParaRPr lang="en-US"/>
        </a:p>
      </dgm:t>
    </dgm:pt>
    <dgm:pt modelId="{47193CD2-28BC-4B67-9B7D-96488C77189E}" type="sibTrans" cxnId="{F612786E-15B3-487C-8AB5-EFDCDE6988AD}">
      <dgm:prSet/>
      <dgm:spPr/>
      <dgm:t>
        <a:bodyPr/>
        <a:lstStyle/>
        <a:p>
          <a:endParaRPr lang="en-US"/>
        </a:p>
      </dgm:t>
    </dgm:pt>
    <dgm:pt modelId="{30F6AA78-22A6-427F-BF1C-7E4415348B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Inference</a:t>
          </a:r>
        </a:p>
      </dgm:t>
    </dgm:pt>
    <dgm:pt modelId="{1957C0C5-D60D-45CD-8579-7FA1C3FE3B25}" type="parTrans" cxnId="{53E046B6-87BC-406B-A02E-6DF4A7F24834}">
      <dgm:prSet/>
      <dgm:spPr/>
      <dgm:t>
        <a:bodyPr/>
        <a:lstStyle/>
        <a:p>
          <a:endParaRPr lang="en-US"/>
        </a:p>
      </dgm:t>
    </dgm:pt>
    <dgm:pt modelId="{BE91D1F9-BF93-4A98-B905-B31B826E401E}" type="sibTrans" cxnId="{53E046B6-87BC-406B-A02E-6DF4A7F24834}">
      <dgm:prSet/>
      <dgm:spPr/>
      <dgm:t>
        <a:bodyPr/>
        <a:lstStyle/>
        <a:p>
          <a:endParaRPr lang="en-US"/>
        </a:p>
      </dgm:t>
    </dgm:pt>
    <dgm:pt modelId="{633D0DB3-E4CF-4AD9-A8C8-D9DEA7B727B2}" type="pres">
      <dgm:prSet presAssocID="{87E0233C-C27E-4017-9390-1A4F64980AF9}" presName="root" presStyleCnt="0">
        <dgm:presLayoutVars>
          <dgm:dir/>
          <dgm:resizeHandles val="exact"/>
        </dgm:presLayoutVars>
      </dgm:prSet>
      <dgm:spPr/>
    </dgm:pt>
    <dgm:pt modelId="{CEB00823-5E13-44B7-84B1-561F472717B2}" type="pres">
      <dgm:prSet presAssocID="{76D04674-0B2C-4E0F-B12C-481B571E019D}" presName="compNode" presStyleCnt="0"/>
      <dgm:spPr/>
    </dgm:pt>
    <dgm:pt modelId="{AAC4A4C8-96F6-4DCB-A9C5-1234F0265C47}" type="pres">
      <dgm:prSet presAssocID="{76D04674-0B2C-4E0F-B12C-481B571E019D}" presName="bgRect" presStyleLbl="bgShp" presStyleIdx="0" presStyleCnt="8"/>
      <dgm:spPr/>
    </dgm:pt>
    <dgm:pt modelId="{46AA2D2D-7292-4620-B9EE-DE8D3A8ED1E7}" type="pres">
      <dgm:prSet presAssocID="{76D04674-0B2C-4E0F-B12C-481B571E019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379830-A576-498F-B5C6-60A8F7AF745B}" type="pres">
      <dgm:prSet presAssocID="{76D04674-0B2C-4E0F-B12C-481B571E019D}" presName="spaceRect" presStyleCnt="0"/>
      <dgm:spPr/>
    </dgm:pt>
    <dgm:pt modelId="{E07DDCD5-3E20-462F-AF6A-A5CA357A8FD5}" type="pres">
      <dgm:prSet presAssocID="{76D04674-0B2C-4E0F-B12C-481B571E019D}" presName="parTx" presStyleLbl="revTx" presStyleIdx="0" presStyleCnt="9">
        <dgm:presLayoutVars>
          <dgm:chMax val="0"/>
          <dgm:chPref val="0"/>
        </dgm:presLayoutVars>
      </dgm:prSet>
      <dgm:spPr/>
    </dgm:pt>
    <dgm:pt modelId="{62C0FFDF-99B5-4C14-AD40-DE9DBF43CAC6}" type="pres">
      <dgm:prSet presAssocID="{188C34C4-B46B-4651-86B3-ABD7018D5157}" presName="sibTrans" presStyleCnt="0"/>
      <dgm:spPr/>
    </dgm:pt>
    <dgm:pt modelId="{618287C5-2F93-40D8-AB05-F5E464104AB8}" type="pres">
      <dgm:prSet presAssocID="{1BE65725-B2CB-4E8D-B4CB-695BE37EE4E4}" presName="compNode" presStyleCnt="0"/>
      <dgm:spPr/>
    </dgm:pt>
    <dgm:pt modelId="{0CB4C620-71AF-43DB-BAB0-853B56175F08}" type="pres">
      <dgm:prSet presAssocID="{1BE65725-B2CB-4E8D-B4CB-695BE37EE4E4}" presName="bgRect" presStyleLbl="bgShp" presStyleIdx="1" presStyleCnt="8" custLinFactNeighborX="-13630" custLinFactNeighborY="8591"/>
      <dgm:spPr/>
    </dgm:pt>
    <dgm:pt modelId="{7056002D-38E0-495A-811A-E0BC14A58984}" type="pres">
      <dgm:prSet presAssocID="{1BE65725-B2CB-4E8D-B4CB-695BE37EE4E4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A9B38A4-0071-438C-B5D0-82D57283B927}" type="pres">
      <dgm:prSet presAssocID="{1BE65725-B2CB-4E8D-B4CB-695BE37EE4E4}" presName="spaceRect" presStyleCnt="0"/>
      <dgm:spPr/>
    </dgm:pt>
    <dgm:pt modelId="{0A06E6F1-77F2-4003-A302-86AA7E8FC6E4}" type="pres">
      <dgm:prSet presAssocID="{1BE65725-B2CB-4E8D-B4CB-695BE37EE4E4}" presName="parTx" presStyleLbl="revTx" presStyleIdx="1" presStyleCnt="9">
        <dgm:presLayoutVars>
          <dgm:chMax val="0"/>
          <dgm:chPref val="0"/>
        </dgm:presLayoutVars>
      </dgm:prSet>
      <dgm:spPr/>
    </dgm:pt>
    <dgm:pt modelId="{C6781373-5212-4696-AFFF-C921F0B56382}" type="pres">
      <dgm:prSet presAssocID="{757AEF2D-A1BB-45C3-94F6-B70EBDEC636F}" presName="sibTrans" presStyleCnt="0"/>
      <dgm:spPr/>
    </dgm:pt>
    <dgm:pt modelId="{EE57FBFD-6BB8-4764-9170-8F34300284A3}" type="pres">
      <dgm:prSet presAssocID="{E74CBC9B-04DC-42EE-BB21-403E2A84A3ED}" presName="compNode" presStyleCnt="0"/>
      <dgm:spPr/>
    </dgm:pt>
    <dgm:pt modelId="{E21B4A4B-36BC-403B-B2D5-6B42FEC16C18}" type="pres">
      <dgm:prSet presAssocID="{E74CBC9B-04DC-42EE-BB21-403E2A84A3ED}" presName="bgRect" presStyleLbl="bgShp" presStyleIdx="2" presStyleCnt="8"/>
      <dgm:spPr/>
    </dgm:pt>
    <dgm:pt modelId="{BA294B09-E752-43FA-9F62-5D980F6A2CFF}" type="pres">
      <dgm:prSet presAssocID="{E74CBC9B-04DC-42EE-BB21-403E2A84A3E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2B11D7-2E09-4B71-B274-44C41C88F8E2}" type="pres">
      <dgm:prSet presAssocID="{E74CBC9B-04DC-42EE-BB21-403E2A84A3ED}" presName="spaceRect" presStyleCnt="0"/>
      <dgm:spPr/>
    </dgm:pt>
    <dgm:pt modelId="{5F1C6402-25D8-4983-A696-25567AB829BC}" type="pres">
      <dgm:prSet presAssocID="{E74CBC9B-04DC-42EE-BB21-403E2A84A3ED}" presName="parTx" presStyleLbl="revTx" presStyleIdx="2" presStyleCnt="9">
        <dgm:presLayoutVars>
          <dgm:chMax val="0"/>
          <dgm:chPref val="0"/>
        </dgm:presLayoutVars>
      </dgm:prSet>
      <dgm:spPr/>
    </dgm:pt>
    <dgm:pt modelId="{512C635F-4F6D-418F-9F1B-8D5CA26D0EEF}" type="pres">
      <dgm:prSet presAssocID="{32C2A7D6-4A03-4B75-9671-F4CD7A07CE84}" presName="sibTrans" presStyleCnt="0"/>
      <dgm:spPr/>
    </dgm:pt>
    <dgm:pt modelId="{63446B27-A633-4A2C-864C-83ADFF6C62C2}" type="pres">
      <dgm:prSet presAssocID="{423C58C7-E29B-478F-A3F7-F164BB8E4E7D}" presName="compNode" presStyleCnt="0"/>
      <dgm:spPr/>
    </dgm:pt>
    <dgm:pt modelId="{6CA0AB17-794B-4AE8-BE7E-983005A2BE66}" type="pres">
      <dgm:prSet presAssocID="{423C58C7-E29B-478F-A3F7-F164BB8E4E7D}" presName="bgRect" presStyleLbl="bgShp" presStyleIdx="3" presStyleCnt="8"/>
      <dgm:spPr/>
    </dgm:pt>
    <dgm:pt modelId="{E34E66EB-2968-4A28-B7D9-2FB1921930DF}" type="pres">
      <dgm:prSet presAssocID="{423C58C7-E29B-478F-A3F7-F164BB8E4E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940010-90DD-4AAD-938A-4A7BEAA7DD6E}" type="pres">
      <dgm:prSet presAssocID="{423C58C7-E29B-478F-A3F7-F164BB8E4E7D}" presName="spaceRect" presStyleCnt="0"/>
      <dgm:spPr/>
    </dgm:pt>
    <dgm:pt modelId="{64A23514-AE72-47E5-8EF3-B1B6A1DEBF83}" type="pres">
      <dgm:prSet presAssocID="{423C58C7-E29B-478F-A3F7-F164BB8E4E7D}" presName="parTx" presStyleLbl="revTx" presStyleIdx="3" presStyleCnt="9">
        <dgm:presLayoutVars>
          <dgm:chMax val="0"/>
          <dgm:chPref val="0"/>
        </dgm:presLayoutVars>
      </dgm:prSet>
      <dgm:spPr/>
    </dgm:pt>
    <dgm:pt modelId="{613C0EA3-D162-4679-B9FA-1723ACD68B02}" type="pres">
      <dgm:prSet presAssocID="{E4140BBB-D05F-4E89-AFF1-B3486D0759DD}" presName="sibTrans" presStyleCnt="0"/>
      <dgm:spPr/>
    </dgm:pt>
    <dgm:pt modelId="{AA3E9493-EFC9-4E2A-A066-B3E2D7864527}" type="pres">
      <dgm:prSet presAssocID="{7FBA26EB-0A8F-47BA-8DFC-C2084FB70448}" presName="compNode" presStyleCnt="0"/>
      <dgm:spPr/>
    </dgm:pt>
    <dgm:pt modelId="{F48B80AB-BB5A-407A-AF8A-9626D7E8E08A}" type="pres">
      <dgm:prSet presAssocID="{7FBA26EB-0A8F-47BA-8DFC-C2084FB70448}" presName="bgRect" presStyleLbl="bgShp" presStyleIdx="4" presStyleCnt="8"/>
      <dgm:spPr/>
    </dgm:pt>
    <dgm:pt modelId="{0985A48F-F31C-46A3-812B-F2C44937F0D4}" type="pres">
      <dgm:prSet presAssocID="{7FBA26EB-0A8F-47BA-8DFC-C2084FB7044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12BE87A-D00B-41E9-BAB2-3622EDFFA964}" type="pres">
      <dgm:prSet presAssocID="{7FBA26EB-0A8F-47BA-8DFC-C2084FB70448}" presName="spaceRect" presStyleCnt="0"/>
      <dgm:spPr/>
    </dgm:pt>
    <dgm:pt modelId="{ACDBC5C2-4EE4-4D26-BEA7-CBEB6B1EA6E4}" type="pres">
      <dgm:prSet presAssocID="{7FBA26EB-0A8F-47BA-8DFC-C2084FB70448}" presName="parTx" presStyleLbl="revTx" presStyleIdx="4" presStyleCnt="9">
        <dgm:presLayoutVars>
          <dgm:chMax val="0"/>
          <dgm:chPref val="0"/>
        </dgm:presLayoutVars>
      </dgm:prSet>
      <dgm:spPr/>
    </dgm:pt>
    <dgm:pt modelId="{0AE92590-4D27-4E9A-AA99-0F893361BC73}" type="pres">
      <dgm:prSet presAssocID="{7FBA26EB-0A8F-47BA-8DFC-C2084FB70448}" presName="desTx" presStyleLbl="revTx" presStyleIdx="5" presStyleCnt="9">
        <dgm:presLayoutVars/>
      </dgm:prSet>
      <dgm:spPr/>
    </dgm:pt>
    <dgm:pt modelId="{8D42ACC0-C270-4D35-B3A4-6061239B42EA}" type="pres">
      <dgm:prSet presAssocID="{05BEABEB-7A5E-4182-987C-3D63B5B8EF06}" presName="sibTrans" presStyleCnt="0"/>
      <dgm:spPr/>
    </dgm:pt>
    <dgm:pt modelId="{D928CBBF-D3F6-4453-AD05-944B12CD075A}" type="pres">
      <dgm:prSet presAssocID="{2344C06C-BFF6-4E42-8091-33D385D08B64}" presName="compNode" presStyleCnt="0"/>
      <dgm:spPr/>
    </dgm:pt>
    <dgm:pt modelId="{E395526B-2CB4-46C8-A877-E6A49438E9EF}" type="pres">
      <dgm:prSet presAssocID="{2344C06C-BFF6-4E42-8091-33D385D08B64}" presName="bgRect" presStyleLbl="bgShp" presStyleIdx="5" presStyleCnt="8"/>
      <dgm:spPr/>
    </dgm:pt>
    <dgm:pt modelId="{CF982602-279F-4347-8DE6-EB616A5BAAC0}" type="pres">
      <dgm:prSet presAssocID="{2344C06C-BFF6-4E42-8091-33D385D08B6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7975BCB6-3794-4A40-9D38-75E29E5B284E}" type="pres">
      <dgm:prSet presAssocID="{2344C06C-BFF6-4E42-8091-33D385D08B64}" presName="spaceRect" presStyleCnt="0"/>
      <dgm:spPr/>
    </dgm:pt>
    <dgm:pt modelId="{D625AC89-4D0C-40DA-9551-E1AC394E7463}" type="pres">
      <dgm:prSet presAssocID="{2344C06C-BFF6-4E42-8091-33D385D08B64}" presName="parTx" presStyleLbl="revTx" presStyleIdx="6" presStyleCnt="9">
        <dgm:presLayoutVars>
          <dgm:chMax val="0"/>
          <dgm:chPref val="0"/>
        </dgm:presLayoutVars>
      </dgm:prSet>
      <dgm:spPr/>
    </dgm:pt>
    <dgm:pt modelId="{0133751F-B826-4CE7-A0E0-FAF376423156}" type="pres">
      <dgm:prSet presAssocID="{0C922BD8-336D-4E51-8132-C18FE9EA7DFC}" presName="sibTrans" presStyleCnt="0"/>
      <dgm:spPr/>
    </dgm:pt>
    <dgm:pt modelId="{17E4B76B-C55B-4855-AAFC-083E58BD25B4}" type="pres">
      <dgm:prSet presAssocID="{159E8A7C-7082-454B-A904-1DBAD260BC41}" presName="compNode" presStyleCnt="0"/>
      <dgm:spPr/>
    </dgm:pt>
    <dgm:pt modelId="{172EF0F7-E926-4C5A-993E-914FB58070C1}" type="pres">
      <dgm:prSet presAssocID="{159E8A7C-7082-454B-A904-1DBAD260BC41}" presName="bgRect" presStyleLbl="bgShp" presStyleIdx="6" presStyleCnt="8"/>
      <dgm:spPr/>
    </dgm:pt>
    <dgm:pt modelId="{73F42C9C-CABA-41EB-B3BF-FDD74997E2FA}" type="pres">
      <dgm:prSet presAssocID="{159E8A7C-7082-454B-A904-1DBAD260BC4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C1B3F0D-8EB3-4C32-931D-98AF79335520}" type="pres">
      <dgm:prSet presAssocID="{159E8A7C-7082-454B-A904-1DBAD260BC41}" presName="spaceRect" presStyleCnt="0"/>
      <dgm:spPr/>
    </dgm:pt>
    <dgm:pt modelId="{99991666-18F7-48C6-B471-221B72D670A2}" type="pres">
      <dgm:prSet presAssocID="{159E8A7C-7082-454B-A904-1DBAD260BC41}" presName="parTx" presStyleLbl="revTx" presStyleIdx="7" presStyleCnt="9">
        <dgm:presLayoutVars>
          <dgm:chMax val="0"/>
          <dgm:chPref val="0"/>
        </dgm:presLayoutVars>
      </dgm:prSet>
      <dgm:spPr/>
    </dgm:pt>
    <dgm:pt modelId="{802E959C-7F05-40DE-8FB8-6490B04DDD1F}" type="pres">
      <dgm:prSet presAssocID="{47193CD2-28BC-4B67-9B7D-96488C77189E}" presName="sibTrans" presStyleCnt="0"/>
      <dgm:spPr/>
    </dgm:pt>
    <dgm:pt modelId="{29E19701-B601-46FA-909E-4F564F1CD195}" type="pres">
      <dgm:prSet presAssocID="{30F6AA78-22A6-427F-BF1C-7E4415348BA2}" presName="compNode" presStyleCnt="0"/>
      <dgm:spPr/>
    </dgm:pt>
    <dgm:pt modelId="{76E3A463-B173-4954-A776-C4D5561AFB12}" type="pres">
      <dgm:prSet presAssocID="{30F6AA78-22A6-427F-BF1C-7E4415348BA2}" presName="bgRect" presStyleLbl="bgShp" presStyleIdx="7" presStyleCnt="8"/>
      <dgm:spPr/>
    </dgm:pt>
    <dgm:pt modelId="{98C2F930-8CBC-417A-B959-9A3263DA4594}" type="pres">
      <dgm:prSet presAssocID="{30F6AA78-22A6-427F-BF1C-7E4415348BA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4D48432-38F2-4C39-8C54-BD6BB28F13BE}" type="pres">
      <dgm:prSet presAssocID="{30F6AA78-22A6-427F-BF1C-7E4415348BA2}" presName="spaceRect" presStyleCnt="0"/>
      <dgm:spPr/>
    </dgm:pt>
    <dgm:pt modelId="{C42FD990-D652-4411-9546-E02A764ABA83}" type="pres">
      <dgm:prSet presAssocID="{30F6AA78-22A6-427F-BF1C-7E4415348BA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BC72F20B-0700-4396-A119-D0064E06B28B}" type="presOf" srcId="{2344C06C-BFF6-4E42-8091-33D385D08B64}" destId="{D625AC89-4D0C-40DA-9551-E1AC394E7463}" srcOrd="0" destOrd="0" presId="urn:microsoft.com/office/officeart/2018/2/layout/IconVerticalSolidList"/>
    <dgm:cxn modelId="{CBB36114-0EC2-4AFD-92C4-AB1F35540569}" srcId="{7FBA26EB-0A8F-47BA-8DFC-C2084FB70448}" destId="{5D5737D0-B267-44B0-A904-D0225D612F7A}" srcOrd="2" destOrd="0" parTransId="{5DEEC0FD-80CD-420D-B703-3512D1642433}" sibTransId="{09FFDF21-B7A8-4F87-8D25-AC64FE3F7966}"/>
    <dgm:cxn modelId="{026F7114-35C6-49BC-BF8B-7A8FBB974452}" type="presOf" srcId="{7FBA26EB-0A8F-47BA-8DFC-C2084FB70448}" destId="{ACDBC5C2-4EE4-4D26-BEA7-CBEB6B1EA6E4}" srcOrd="0" destOrd="0" presId="urn:microsoft.com/office/officeart/2018/2/layout/IconVerticalSolidList"/>
    <dgm:cxn modelId="{83FA2A30-8AA9-4C7E-80D8-CC9AFF023905}" srcId="{7FBA26EB-0A8F-47BA-8DFC-C2084FB70448}" destId="{F0078EC5-88F3-4D87-BE8B-F12A22A017AC}" srcOrd="1" destOrd="0" parTransId="{B4437E71-BD13-4F97-886D-2479A3EE218A}" sibTransId="{34769B31-7F70-407D-BB7A-094FA1B7C227}"/>
    <dgm:cxn modelId="{75E1875C-BFD7-4042-91B1-68855A711717}" type="presOf" srcId="{1BE65725-B2CB-4E8D-B4CB-695BE37EE4E4}" destId="{0A06E6F1-77F2-4003-A302-86AA7E8FC6E4}" srcOrd="0" destOrd="0" presId="urn:microsoft.com/office/officeart/2018/2/layout/IconVerticalSolidList"/>
    <dgm:cxn modelId="{3279B75F-F5AE-4AE4-B27C-9800B2BE363C}" type="presOf" srcId="{76D04674-0B2C-4E0F-B12C-481B571E019D}" destId="{E07DDCD5-3E20-462F-AF6A-A5CA357A8FD5}" srcOrd="0" destOrd="0" presId="urn:microsoft.com/office/officeart/2018/2/layout/IconVerticalSolidList"/>
    <dgm:cxn modelId="{41493B60-79D3-4AE7-9CF0-298E0757958F}" type="presOf" srcId="{30F6AA78-22A6-427F-BF1C-7E4415348BA2}" destId="{C42FD990-D652-4411-9546-E02A764ABA83}" srcOrd="0" destOrd="0" presId="urn:microsoft.com/office/officeart/2018/2/layout/IconVerticalSolidList"/>
    <dgm:cxn modelId="{CB3CD664-226B-4F14-8E71-6CA5C49938BF}" srcId="{87E0233C-C27E-4017-9390-1A4F64980AF9}" destId="{423C58C7-E29B-478F-A3F7-F164BB8E4E7D}" srcOrd="3" destOrd="0" parTransId="{4543D994-DD14-470C-87ED-9CA6B2306582}" sibTransId="{E4140BBB-D05F-4E89-AFF1-B3486D0759DD}"/>
    <dgm:cxn modelId="{E0556A49-CA7F-43E9-81E7-F1E18D3854CF}" type="presOf" srcId="{5D5737D0-B267-44B0-A904-D0225D612F7A}" destId="{0AE92590-4D27-4E9A-AA99-0F893361BC73}" srcOrd="0" destOrd="2" presId="urn:microsoft.com/office/officeart/2018/2/layout/IconVerticalSolidList"/>
    <dgm:cxn modelId="{FF33A569-F24C-4ABC-8796-55E1A6A12F2D}" srcId="{87E0233C-C27E-4017-9390-1A4F64980AF9}" destId="{7FBA26EB-0A8F-47BA-8DFC-C2084FB70448}" srcOrd="4" destOrd="0" parTransId="{5B5D290A-0E9A-46CD-8093-3315FCAC8578}" sibTransId="{05BEABEB-7A5E-4182-987C-3D63B5B8EF06}"/>
    <dgm:cxn modelId="{FA155A6A-7269-42D5-A9F9-86C62C29ECD6}" type="presOf" srcId="{F0078EC5-88F3-4D87-BE8B-F12A22A017AC}" destId="{0AE92590-4D27-4E9A-AA99-0F893361BC73}" srcOrd="0" destOrd="1" presId="urn:microsoft.com/office/officeart/2018/2/layout/IconVerticalSolidList"/>
    <dgm:cxn modelId="{F612786E-15B3-487C-8AB5-EFDCDE6988AD}" srcId="{87E0233C-C27E-4017-9390-1A4F64980AF9}" destId="{159E8A7C-7082-454B-A904-1DBAD260BC41}" srcOrd="6" destOrd="0" parTransId="{CEC858C8-F793-4811-9CA9-F896399EBE71}" sibTransId="{47193CD2-28BC-4B67-9B7D-96488C77189E}"/>
    <dgm:cxn modelId="{C9E10888-C667-43ED-8088-53879EB73623}" type="presOf" srcId="{159E8A7C-7082-454B-A904-1DBAD260BC41}" destId="{99991666-18F7-48C6-B471-221B72D670A2}" srcOrd="0" destOrd="0" presId="urn:microsoft.com/office/officeart/2018/2/layout/IconVerticalSolidList"/>
    <dgm:cxn modelId="{A316EF92-7B38-46E7-A5A0-C4FC25CD741E}" srcId="{87E0233C-C27E-4017-9390-1A4F64980AF9}" destId="{1BE65725-B2CB-4E8D-B4CB-695BE37EE4E4}" srcOrd="1" destOrd="0" parTransId="{EA8D0555-119C-42C6-BD91-5C3D7B393B5F}" sibTransId="{757AEF2D-A1BB-45C3-94F6-B70EBDEC636F}"/>
    <dgm:cxn modelId="{77456C94-032C-4FF9-B4A1-3A6D078DCC52}" srcId="{87E0233C-C27E-4017-9390-1A4F64980AF9}" destId="{E74CBC9B-04DC-42EE-BB21-403E2A84A3ED}" srcOrd="2" destOrd="0" parTransId="{4BB023C5-EA1D-4304-B077-CD7C0E41EF5D}" sibTransId="{32C2A7D6-4A03-4B75-9671-F4CD7A07CE84}"/>
    <dgm:cxn modelId="{F2929E95-7842-4D60-9424-04A1BF4C4631}" srcId="{87E0233C-C27E-4017-9390-1A4F64980AF9}" destId="{76D04674-0B2C-4E0F-B12C-481B571E019D}" srcOrd="0" destOrd="0" parTransId="{2F398C15-0DC7-4B4D-8B3F-6853BF4AB511}" sibTransId="{188C34C4-B46B-4651-86B3-ABD7018D5157}"/>
    <dgm:cxn modelId="{3FC502A6-F5EA-496E-B485-5FF421050E85}" type="presOf" srcId="{E74CBC9B-04DC-42EE-BB21-403E2A84A3ED}" destId="{5F1C6402-25D8-4983-A696-25567AB829BC}" srcOrd="0" destOrd="0" presId="urn:microsoft.com/office/officeart/2018/2/layout/IconVerticalSolidList"/>
    <dgm:cxn modelId="{53E046B6-87BC-406B-A02E-6DF4A7F24834}" srcId="{87E0233C-C27E-4017-9390-1A4F64980AF9}" destId="{30F6AA78-22A6-427F-BF1C-7E4415348BA2}" srcOrd="7" destOrd="0" parTransId="{1957C0C5-D60D-45CD-8579-7FA1C3FE3B25}" sibTransId="{BE91D1F9-BF93-4A98-B905-B31B826E401E}"/>
    <dgm:cxn modelId="{EDEBE1B6-1AC0-4A8B-B904-F22E05738FAE}" srcId="{87E0233C-C27E-4017-9390-1A4F64980AF9}" destId="{2344C06C-BFF6-4E42-8091-33D385D08B64}" srcOrd="5" destOrd="0" parTransId="{CE64F617-9C29-4B08-9647-101F6E649DB9}" sibTransId="{0C922BD8-336D-4E51-8132-C18FE9EA7DFC}"/>
    <dgm:cxn modelId="{6154EFE7-7C5E-4259-B0B9-A90445A93C29}" type="presOf" srcId="{423C58C7-E29B-478F-A3F7-F164BB8E4E7D}" destId="{64A23514-AE72-47E5-8EF3-B1B6A1DEBF83}" srcOrd="0" destOrd="0" presId="urn:microsoft.com/office/officeart/2018/2/layout/IconVerticalSolidList"/>
    <dgm:cxn modelId="{0CB89AE9-E090-45D1-9453-60EA6DD17156}" srcId="{7FBA26EB-0A8F-47BA-8DFC-C2084FB70448}" destId="{C0C72A0D-0082-4DCB-9AB4-66A97D640514}" srcOrd="0" destOrd="0" parTransId="{ACDE840F-045B-4E97-B50A-3809D9B024AA}" sibTransId="{58D17624-3D23-4DC2-899B-306C89D0C04E}"/>
    <dgm:cxn modelId="{73C9AFEC-D47E-4463-82B8-4FF0CA72B52C}" type="presOf" srcId="{87E0233C-C27E-4017-9390-1A4F64980AF9}" destId="{633D0DB3-E4CF-4AD9-A8C8-D9DEA7B727B2}" srcOrd="0" destOrd="0" presId="urn:microsoft.com/office/officeart/2018/2/layout/IconVerticalSolidList"/>
    <dgm:cxn modelId="{FC47C6FE-ED3D-4D70-A91F-D1D980B7070A}" type="presOf" srcId="{C0C72A0D-0082-4DCB-9AB4-66A97D640514}" destId="{0AE92590-4D27-4E9A-AA99-0F893361BC73}" srcOrd="0" destOrd="0" presId="urn:microsoft.com/office/officeart/2018/2/layout/IconVerticalSolidList"/>
    <dgm:cxn modelId="{6FA05D43-7B82-443D-BBC2-22DE32C2D28E}" type="presParOf" srcId="{633D0DB3-E4CF-4AD9-A8C8-D9DEA7B727B2}" destId="{CEB00823-5E13-44B7-84B1-561F472717B2}" srcOrd="0" destOrd="0" presId="urn:microsoft.com/office/officeart/2018/2/layout/IconVerticalSolidList"/>
    <dgm:cxn modelId="{21F36B88-77B2-49D9-A53E-10288941050E}" type="presParOf" srcId="{CEB00823-5E13-44B7-84B1-561F472717B2}" destId="{AAC4A4C8-96F6-4DCB-A9C5-1234F0265C47}" srcOrd="0" destOrd="0" presId="urn:microsoft.com/office/officeart/2018/2/layout/IconVerticalSolidList"/>
    <dgm:cxn modelId="{6D25510F-85EA-4A9C-A7E5-EBDD47E7020A}" type="presParOf" srcId="{CEB00823-5E13-44B7-84B1-561F472717B2}" destId="{46AA2D2D-7292-4620-B9EE-DE8D3A8ED1E7}" srcOrd="1" destOrd="0" presId="urn:microsoft.com/office/officeart/2018/2/layout/IconVerticalSolidList"/>
    <dgm:cxn modelId="{117835CD-8577-4D18-9A6B-7195F697A822}" type="presParOf" srcId="{CEB00823-5E13-44B7-84B1-561F472717B2}" destId="{13379830-A576-498F-B5C6-60A8F7AF745B}" srcOrd="2" destOrd="0" presId="urn:microsoft.com/office/officeart/2018/2/layout/IconVerticalSolidList"/>
    <dgm:cxn modelId="{33781262-C611-4B37-BB31-E5F4762E7B86}" type="presParOf" srcId="{CEB00823-5E13-44B7-84B1-561F472717B2}" destId="{E07DDCD5-3E20-462F-AF6A-A5CA357A8FD5}" srcOrd="3" destOrd="0" presId="urn:microsoft.com/office/officeart/2018/2/layout/IconVerticalSolidList"/>
    <dgm:cxn modelId="{1007AD8D-E269-477F-947C-2FA559494D74}" type="presParOf" srcId="{633D0DB3-E4CF-4AD9-A8C8-D9DEA7B727B2}" destId="{62C0FFDF-99B5-4C14-AD40-DE9DBF43CAC6}" srcOrd="1" destOrd="0" presId="urn:microsoft.com/office/officeart/2018/2/layout/IconVerticalSolidList"/>
    <dgm:cxn modelId="{E29CC30D-98B8-4408-B540-7266030E7707}" type="presParOf" srcId="{633D0DB3-E4CF-4AD9-A8C8-D9DEA7B727B2}" destId="{618287C5-2F93-40D8-AB05-F5E464104AB8}" srcOrd="2" destOrd="0" presId="urn:microsoft.com/office/officeart/2018/2/layout/IconVerticalSolidList"/>
    <dgm:cxn modelId="{9087955F-D0B9-441A-82DB-9FAF3C8BB08E}" type="presParOf" srcId="{618287C5-2F93-40D8-AB05-F5E464104AB8}" destId="{0CB4C620-71AF-43DB-BAB0-853B56175F08}" srcOrd="0" destOrd="0" presId="urn:microsoft.com/office/officeart/2018/2/layout/IconVerticalSolidList"/>
    <dgm:cxn modelId="{6BFD4484-B94C-4633-B1C7-5DC7025DA445}" type="presParOf" srcId="{618287C5-2F93-40D8-AB05-F5E464104AB8}" destId="{7056002D-38E0-495A-811A-E0BC14A58984}" srcOrd="1" destOrd="0" presId="urn:microsoft.com/office/officeart/2018/2/layout/IconVerticalSolidList"/>
    <dgm:cxn modelId="{BB7AEBE6-43FD-4BBA-805F-42CD688219C5}" type="presParOf" srcId="{618287C5-2F93-40D8-AB05-F5E464104AB8}" destId="{9A9B38A4-0071-438C-B5D0-82D57283B927}" srcOrd="2" destOrd="0" presId="urn:microsoft.com/office/officeart/2018/2/layout/IconVerticalSolidList"/>
    <dgm:cxn modelId="{8EFA02A9-92F6-4531-AC0C-39579B0B6DB2}" type="presParOf" srcId="{618287C5-2F93-40D8-AB05-F5E464104AB8}" destId="{0A06E6F1-77F2-4003-A302-86AA7E8FC6E4}" srcOrd="3" destOrd="0" presId="urn:microsoft.com/office/officeart/2018/2/layout/IconVerticalSolidList"/>
    <dgm:cxn modelId="{3C9CCC61-E4F5-429E-814C-F9EFB41B17F7}" type="presParOf" srcId="{633D0DB3-E4CF-4AD9-A8C8-D9DEA7B727B2}" destId="{C6781373-5212-4696-AFFF-C921F0B56382}" srcOrd="3" destOrd="0" presId="urn:microsoft.com/office/officeart/2018/2/layout/IconVerticalSolidList"/>
    <dgm:cxn modelId="{4E893C2D-A14F-4789-99FC-CC9EA40CB25C}" type="presParOf" srcId="{633D0DB3-E4CF-4AD9-A8C8-D9DEA7B727B2}" destId="{EE57FBFD-6BB8-4764-9170-8F34300284A3}" srcOrd="4" destOrd="0" presId="urn:microsoft.com/office/officeart/2018/2/layout/IconVerticalSolidList"/>
    <dgm:cxn modelId="{C46EF31F-DE77-44AC-93C9-6CEAA6CF2FCF}" type="presParOf" srcId="{EE57FBFD-6BB8-4764-9170-8F34300284A3}" destId="{E21B4A4B-36BC-403B-B2D5-6B42FEC16C18}" srcOrd="0" destOrd="0" presId="urn:microsoft.com/office/officeart/2018/2/layout/IconVerticalSolidList"/>
    <dgm:cxn modelId="{524D2FCD-2A24-4773-AA30-0F1B1120E390}" type="presParOf" srcId="{EE57FBFD-6BB8-4764-9170-8F34300284A3}" destId="{BA294B09-E752-43FA-9F62-5D980F6A2CFF}" srcOrd="1" destOrd="0" presId="urn:microsoft.com/office/officeart/2018/2/layout/IconVerticalSolidList"/>
    <dgm:cxn modelId="{AD004BB3-3FDE-4CA1-AAA0-D4D8787C6090}" type="presParOf" srcId="{EE57FBFD-6BB8-4764-9170-8F34300284A3}" destId="{DC2B11D7-2E09-4B71-B274-44C41C88F8E2}" srcOrd="2" destOrd="0" presId="urn:microsoft.com/office/officeart/2018/2/layout/IconVerticalSolidList"/>
    <dgm:cxn modelId="{C2B9BA11-38F8-4780-A3B6-F3403F3E4362}" type="presParOf" srcId="{EE57FBFD-6BB8-4764-9170-8F34300284A3}" destId="{5F1C6402-25D8-4983-A696-25567AB829BC}" srcOrd="3" destOrd="0" presId="urn:microsoft.com/office/officeart/2018/2/layout/IconVerticalSolidList"/>
    <dgm:cxn modelId="{FE9E1A88-85C7-4348-8498-F46CDBEB2FC6}" type="presParOf" srcId="{633D0DB3-E4CF-4AD9-A8C8-D9DEA7B727B2}" destId="{512C635F-4F6D-418F-9F1B-8D5CA26D0EEF}" srcOrd="5" destOrd="0" presId="urn:microsoft.com/office/officeart/2018/2/layout/IconVerticalSolidList"/>
    <dgm:cxn modelId="{BE9A03F1-37EE-47CA-B756-EF57107DEB4A}" type="presParOf" srcId="{633D0DB3-E4CF-4AD9-A8C8-D9DEA7B727B2}" destId="{63446B27-A633-4A2C-864C-83ADFF6C62C2}" srcOrd="6" destOrd="0" presId="urn:microsoft.com/office/officeart/2018/2/layout/IconVerticalSolidList"/>
    <dgm:cxn modelId="{32200F94-982D-42BA-A643-168C9BAEF69D}" type="presParOf" srcId="{63446B27-A633-4A2C-864C-83ADFF6C62C2}" destId="{6CA0AB17-794B-4AE8-BE7E-983005A2BE66}" srcOrd="0" destOrd="0" presId="urn:microsoft.com/office/officeart/2018/2/layout/IconVerticalSolidList"/>
    <dgm:cxn modelId="{A2981DA0-0AD9-496F-8861-49090A3B81E6}" type="presParOf" srcId="{63446B27-A633-4A2C-864C-83ADFF6C62C2}" destId="{E34E66EB-2968-4A28-B7D9-2FB1921930DF}" srcOrd="1" destOrd="0" presId="urn:microsoft.com/office/officeart/2018/2/layout/IconVerticalSolidList"/>
    <dgm:cxn modelId="{6EF456CA-9D3E-40EF-B864-49E35FEF45FE}" type="presParOf" srcId="{63446B27-A633-4A2C-864C-83ADFF6C62C2}" destId="{01940010-90DD-4AAD-938A-4A7BEAA7DD6E}" srcOrd="2" destOrd="0" presId="urn:microsoft.com/office/officeart/2018/2/layout/IconVerticalSolidList"/>
    <dgm:cxn modelId="{005C355A-743D-421D-BAE9-E52D5F99CB13}" type="presParOf" srcId="{63446B27-A633-4A2C-864C-83ADFF6C62C2}" destId="{64A23514-AE72-47E5-8EF3-B1B6A1DEBF83}" srcOrd="3" destOrd="0" presId="urn:microsoft.com/office/officeart/2018/2/layout/IconVerticalSolidList"/>
    <dgm:cxn modelId="{171CE8D3-81EA-4710-BD0C-048CF6E84437}" type="presParOf" srcId="{633D0DB3-E4CF-4AD9-A8C8-D9DEA7B727B2}" destId="{613C0EA3-D162-4679-B9FA-1723ACD68B02}" srcOrd="7" destOrd="0" presId="urn:microsoft.com/office/officeart/2018/2/layout/IconVerticalSolidList"/>
    <dgm:cxn modelId="{C957435C-B751-43B9-9995-1D6262C8C7D5}" type="presParOf" srcId="{633D0DB3-E4CF-4AD9-A8C8-D9DEA7B727B2}" destId="{AA3E9493-EFC9-4E2A-A066-B3E2D7864527}" srcOrd="8" destOrd="0" presId="urn:microsoft.com/office/officeart/2018/2/layout/IconVerticalSolidList"/>
    <dgm:cxn modelId="{E5B0BDB7-813F-4A2E-891C-0AAE69C59C59}" type="presParOf" srcId="{AA3E9493-EFC9-4E2A-A066-B3E2D7864527}" destId="{F48B80AB-BB5A-407A-AF8A-9626D7E8E08A}" srcOrd="0" destOrd="0" presId="urn:microsoft.com/office/officeart/2018/2/layout/IconVerticalSolidList"/>
    <dgm:cxn modelId="{391704CD-90E5-4537-B5FB-0202DF8D88B1}" type="presParOf" srcId="{AA3E9493-EFC9-4E2A-A066-B3E2D7864527}" destId="{0985A48F-F31C-46A3-812B-F2C44937F0D4}" srcOrd="1" destOrd="0" presId="urn:microsoft.com/office/officeart/2018/2/layout/IconVerticalSolidList"/>
    <dgm:cxn modelId="{14965C7A-7174-4075-A58F-1754AD21409D}" type="presParOf" srcId="{AA3E9493-EFC9-4E2A-A066-B3E2D7864527}" destId="{912BE87A-D00B-41E9-BAB2-3622EDFFA964}" srcOrd="2" destOrd="0" presId="urn:microsoft.com/office/officeart/2018/2/layout/IconVerticalSolidList"/>
    <dgm:cxn modelId="{5C1C76D9-945A-4655-9B3B-F83746BEFD29}" type="presParOf" srcId="{AA3E9493-EFC9-4E2A-A066-B3E2D7864527}" destId="{ACDBC5C2-4EE4-4D26-BEA7-CBEB6B1EA6E4}" srcOrd="3" destOrd="0" presId="urn:microsoft.com/office/officeart/2018/2/layout/IconVerticalSolidList"/>
    <dgm:cxn modelId="{F86EC776-8D38-400A-975A-A54DF50F7C1E}" type="presParOf" srcId="{AA3E9493-EFC9-4E2A-A066-B3E2D7864527}" destId="{0AE92590-4D27-4E9A-AA99-0F893361BC73}" srcOrd="4" destOrd="0" presId="urn:microsoft.com/office/officeart/2018/2/layout/IconVerticalSolidList"/>
    <dgm:cxn modelId="{4DFB82AC-9E4D-442B-84E2-D9D77CCE2F76}" type="presParOf" srcId="{633D0DB3-E4CF-4AD9-A8C8-D9DEA7B727B2}" destId="{8D42ACC0-C270-4D35-B3A4-6061239B42EA}" srcOrd="9" destOrd="0" presId="urn:microsoft.com/office/officeart/2018/2/layout/IconVerticalSolidList"/>
    <dgm:cxn modelId="{4EEB3678-2D39-4BA0-8325-4F103732114B}" type="presParOf" srcId="{633D0DB3-E4CF-4AD9-A8C8-D9DEA7B727B2}" destId="{D928CBBF-D3F6-4453-AD05-944B12CD075A}" srcOrd="10" destOrd="0" presId="urn:microsoft.com/office/officeart/2018/2/layout/IconVerticalSolidList"/>
    <dgm:cxn modelId="{ECAA92BC-1D17-46E2-AE21-F3F6D28A994F}" type="presParOf" srcId="{D928CBBF-D3F6-4453-AD05-944B12CD075A}" destId="{E395526B-2CB4-46C8-A877-E6A49438E9EF}" srcOrd="0" destOrd="0" presId="urn:microsoft.com/office/officeart/2018/2/layout/IconVerticalSolidList"/>
    <dgm:cxn modelId="{80D4B8C5-7CDE-4D37-B7CF-FDCF744D2315}" type="presParOf" srcId="{D928CBBF-D3F6-4453-AD05-944B12CD075A}" destId="{CF982602-279F-4347-8DE6-EB616A5BAAC0}" srcOrd="1" destOrd="0" presId="urn:microsoft.com/office/officeart/2018/2/layout/IconVerticalSolidList"/>
    <dgm:cxn modelId="{E7481867-4BEE-46C2-9089-9A6BC4A43ECF}" type="presParOf" srcId="{D928CBBF-D3F6-4453-AD05-944B12CD075A}" destId="{7975BCB6-3794-4A40-9D38-75E29E5B284E}" srcOrd="2" destOrd="0" presId="urn:microsoft.com/office/officeart/2018/2/layout/IconVerticalSolidList"/>
    <dgm:cxn modelId="{4E260D10-6142-4E7C-94C5-60B20AC2E6AD}" type="presParOf" srcId="{D928CBBF-D3F6-4453-AD05-944B12CD075A}" destId="{D625AC89-4D0C-40DA-9551-E1AC394E7463}" srcOrd="3" destOrd="0" presId="urn:microsoft.com/office/officeart/2018/2/layout/IconVerticalSolidList"/>
    <dgm:cxn modelId="{250E9A54-9FB8-4829-9B3A-278DA4CFC495}" type="presParOf" srcId="{633D0DB3-E4CF-4AD9-A8C8-D9DEA7B727B2}" destId="{0133751F-B826-4CE7-A0E0-FAF376423156}" srcOrd="11" destOrd="0" presId="urn:microsoft.com/office/officeart/2018/2/layout/IconVerticalSolidList"/>
    <dgm:cxn modelId="{6D919E1B-773D-458A-87B3-28C44C923C75}" type="presParOf" srcId="{633D0DB3-E4CF-4AD9-A8C8-D9DEA7B727B2}" destId="{17E4B76B-C55B-4855-AAFC-083E58BD25B4}" srcOrd="12" destOrd="0" presId="urn:microsoft.com/office/officeart/2018/2/layout/IconVerticalSolidList"/>
    <dgm:cxn modelId="{3B35A039-E7C1-4158-8B05-A154E9A358DE}" type="presParOf" srcId="{17E4B76B-C55B-4855-AAFC-083E58BD25B4}" destId="{172EF0F7-E926-4C5A-993E-914FB58070C1}" srcOrd="0" destOrd="0" presId="urn:microsoft.com/office/officeart/2018/2/layout/IconVerticalSolidList"/>
    <dgm:cxn modelId="{1F754014-C832-4F17-8656-7A28A0CD6E8A}" type="presParOf" srcId="{17E4B76B-C55B-4855-AAFC-083E58BD25B4}" destId="{73F42C9C-CABA-41EB-B3BF-FDD74997E2FA}" srcOrd="1" destOrd="0" presId="urn:microsoft.com/office/officeart/2018/2/layout/IconVerticalSolidList"/>
    <dgm:cxn modelId="{5E5FE302-A732-4994-9B38-4C46F6909BB5}" type="presParOf" srcId="{17E4B76B-C55B-4855-AAFC-083E58BD25B4}" destId="{8C1B3F0D-8EB3-4C32-931D-98AF79335520}" srcOrd="2" destOrd="0" presId="urn:microsoft.com/office/officeart/2018/2/layout/IconVerticalSolidList"/>
    <dgm:cxn modelId="{69AEC0C9-CFF1-4084-AA90-A56605A3759A}" type="presParOf" srcId="{17E4B76B-C55B-4855-AAFC-083E58BD25B4}" destId="{99991666-18F7-48C6-B471-221B72D670A2}" srcOrd="3" destOrd="0" presId="urn:microsoft.com/office/officeart/2018/2/layout/IconVerticalSolidList"/>
    <dgm:cxn modelId="{9A0AF2F3-646F-40F8-AD6E-1A9D79CDF56E}" type="presParOf" srcId="{633D0DB3-E4CF-4AD9-A8C8-D9DEA7B727B2}" destId="{802E959C-7F05-40DE-8FB8-6490B04DDD1F}" srcOrd="13" destOrd="0" presId="urn:microsoft.com/office/officeart/2018/2/layout/IconVerticalSolidList"/>
    <dgm:cxn modelId="{CE9A507B-D138-45C1-B5E4-B2BED11E5F72}" type="presParOf" srcId="{633D0DB3-E4CF-4AD9-A8C8-D9DEA7B727B2}" destId="{29E19701-B601-46FA-909E-4F564F1CD195}" srcOrd="14" destOrd="0" presId="urn:microsoft.com/office/officeart/2018/2/layout/IconVerticalSolidList"/>
    <dgm:cxn modelId="{47487174-4A4B-4E40-A00E-167F15A06F3C}" type="presParOf" srcId="{29E19701-B601-46FA-909E-4F564F1CD195}" destId="{76E3A463-B173-4954-A776-C4D5561AFB12}" srcOrd="0" destOrd="0" presId="urn:microsoft.com/office/officeart/2018/2/layout/IconVerticalSolidList"/>
    <dgm:cxn modelId="{2DCB02C3-4516-4AE2-B9DD-A56632DEA40C}" type="presParOf" srcId="{29E19701-B601-46FA-909E-4F564F1CD195}" destId="{98C2F930-8CBC-417A-B959-9A3263DA4594}" srcOrd="1" destOrd="0" presId="urn:microsoft.com/office/officeart/2018/2/layout/IconVerticalSolidList"/>
    <dgm:cxn modelId="{3AB951C3-8597-462D-B038-299130692C23}" type="presParOf" srcId="{29E19701-B601-46FA-909E-4F564F1CD195}" destId="{84D48432-38F2-4C39-8C54-BD6BB28F13BE}" srcOrd="2" destOrd="0" presId="urn:microsoft.com/office/officeart/2018/2/layout/IconVerticalSolidList"/>
    <dgm:cxn modelId="{A2543C56-6346-414E-A37D-95067DC3C43D}" type="presParOf" srcId="{29E19701-B601-46FA-909E-4F564F1CD195}" destId="{C42FD990-D652-4411-9546-E02A764AB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4A4C8-96F6-4DCB-A9C5-1234F0265C47}">
      <dsp:nvSpPr>
        <dsp:cNvPr id="0" name=""/>
        <dsp:cNvSpPr/>
      </dsp:nvSpPr>
      <dsp:spPr>
        <a:xfrm>
          <a:off x="0" y="3451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A2D2D-7292-4620-B9EE-DE8D3A8ED1E7}">
      <dsp:nvSpPr>
        <dsp:cNvPr id="0" name=""/>
        <dsp:cNvSpPr/>
      </dsp:nvSpPr>
      <dsp:spPr>
        <a:xfrm>
          <a:off x="175275" y="133821"/>
          <a:ext cx="318681" cy="318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DDCD5-3E20-462F-AF6A-A5CA357A8FD5}">
      <dsp:nvSpPr>
        <dsp:cNvPr id="0" name=""/>
        <dsp:cNvSpPr/>
      </dsp:nvSpPr>
      <dsp:spPr>
        <a:xfrm>
          <a:off x="669231" y="3451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Load and preprocess data</a:t>
          </a:r>
        </a:p>
      </dsp:txBody>
      <dsp:txXfrm>
        <a:off x="669231" y="3451"/>
        <a:ext cx="5578513" cy="579421"/>
      </dsp:txXfrm>
    </dsp:sp>
    <dsp:sp modelId="{0CB4C620-71AF-43DB-BAB0-853B56175F08}">
      <dsp:nvSpPr>
        <dsp:cNvPr id="0" name=""/>
        <dsp:cNvSpPr/>
      </dsp:nvSpPr>
      <dsp:spPr>
        <a:xfrm>
          <a:off x="0" y="777506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6002D-38E0-495A-811A-E0BC14A58984}">
      <dsp:nvSpPr>
        <dsp:cNvPr id="0" name=""/>
        <dsp:cNvSpPr/>
      </dsp:nvSpPr>
      <dsp:spPr>
        <a:xfrm>
          <a:off x="175275" y="858098"/>
          <a:ext cx="318681" cy="318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E6F1-77F2-4003-A302-86AA7E8FC6E4}">
      <dsp:nvSpPr>
        <dsp:cNvPr id="0" name=""/>
        <dsp:cNvSpPr/>
      </dsp:nvSpPr>
      <dsp:spPr>
        <a:xfrm>
          <a:off x="669231" y="727728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</a:rPr>
            <a:t>Explore data</a:t>
          </a:r>
        </a:p>
      </dsp:txBody>
      <dsp:txXfrm>
        <a:off x="669231" y="727728"/>
        <a:ext cx="5578513" cy="579421"/>
      </dsp:txXfrm>
    </dsp:sp>
    <dsp:sp modelId="{E21B4A4B-36BC-403B-B2D5-6B42FEC16C18}">
      <dsp:nvSpPr>
        <dsp:cNvPr id="0" name=""/>
        <dsp:cNvSpPr/>
      </dsp:nvSpPr>
      <dsp:spPr>
        <a:xfrm>
          <a:off x="0" y="1452005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94B09-E752-43FA-9F62-5D980F6A2CFF}">
      <dsp:nvSpPr>
        <dsp:cNvPr id="0" name=""/>
        <dsp:cNvSpPr/>
      </dsp:nvSpPr>
      <dsp:spPr>
        <a:xfrm>
          <a:off x="175275" y="1582375"/>
          <a:ext cx="318681" cy="318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C6402-25D8-4983-A696-25567AB829BC}">
      <dsp:nvSpPr>
        <dsp:cNvPr id="0" name=""/>
        <dsp:cNvSpPr/>
      </dsp:nvSpPr>
      <dsp:spPr>
        <a:xfrm>
          <a:off x="669231" y="1452005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Build model architecture</a:t>
          </a:r>
        </a:p>
      </dsp:txBody>
      <dsp:txXfrm>
        <a:off x="669231" y="1452005"/>
        <a:ext cx="5578513" cy="579421"/>
      </dsp:txXfrm>
    </dsp:sp>
    <dsp:sp modelId="{6CA0AB17-794B-4AE8-BE7E-983005A2BE66}">
      <dsp:nvSpPr>
        <dsp:cNvPr id="0" name=""/>
        <dsp:cNvSpPr/>
      </dsp:nvSpPr>
      <dsp:spPr>
        <a:xfrm>
          <a:off x="0" y="2176282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E66EB-2968-4A28-B7D9-2FB1921930DF}">
      <dsp:nvSpPr>
        <dsp:cNvPr id="0" name=""/>
        <dsp:cNvSpPr/>
      </dsp:nvSpPr>
      <dsp:spPr>
        <a:xfrm>
          <a:off x="175275" y="2306652"/>
          <a:ext cx="318681" cy="3186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23514-AE72-47E5-8EF3-B1B6A1DEBF83}">
      <dsp:nvSpPr>
        <dsp:cNvPr id="0" name=""/>
        <dsp:cNvSpPr/>
      </dsp:nvSpPr>
      <dsp:spPr>
        <a:xfrm>
          <a:off x="669231" y="2176282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Define optimizers and hyperparameters</a:t>
          </a:r>
        </a:p>
      </dsp:txBody>
      <dsp:txXfrm>
        <a:off x="669231" y="2176282"/>
        <a:ext cx="5578513" cy="579421"/>
      </dsp:txXfrm>
    </dsp:sp>
    <dsp:sp modelId="{F48B80AB-BB5A-407A-AF8A-9626D7E8E08A}">
      <dsp:nvSpPr>
        <dsp:cNvPr id="0" name=""/>
        <dsp:cNvSpPr/>
      </dsp:nvSpPr>
      <dsp:spPr>
        <a:xfrm>
          <a:off x="0" y="2900559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5A48F-F31C-46A3-812B-F2C44937F0D4}">
      <dsp:nvSpPr>
        <dsp:cNvPr id="0" name=""/>
        <dsp:cNvSpPr/>
      </dsp:nvSpPr>
      <dsp:spPr>
        <a:xfrm>
          <a:off x="175275" y="3030929"/>
          <a:ext cx="318681" cy="3186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BC5C2-4EE4-4D26-BEA7-CBEB6B1EA6E4}">
      <dsp:nvSpPr>
        <dsp:cNvPr id="0" name=""/>
        <dsp:cNvSpPr/>
      </dsp:nvSpPr>
      <dsp:spPr>
        <a:xfrm>
          <a:off x="669231" y="2900559"/>
          <a:ext cx="2811780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 model</a:t>
          </a:r>
        </a:p>
      </dsp:txBody>
      <dsp:txXfrm>
        <a:off x="669231" y="2900559"/>
        <a:ext cx="2811780" cy="579421"/>
      </dsp:txXfrm>
    </dsp:sp>
    <dsp:sp modelId="{0AE92590-4D27-4E9A-AA99-0F893361BC73}">
      <dsp:nvSpPr>
        <dsp:cNvPr id="0" name=""/>
        <dsp:cNvSpPr/>
      </dsp:nvSpPr>
      <dsp:spPr>
        <a:xfrm>
          <a:off x="3481011" y="2900559"/>
          <a:ext cx="276673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Forward pass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 loss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Update weights using backpropagation</a:t>
          </a:r>
        </a:p>
      </dsp:txBody>
      <dsp:txXfrm>
        <a:off x="3481011" y="2900559"/>
        <a:ext cx="2766733" cy="579421"/>
      </dsp:txXfrm>
    </dsp:sp>
    <dsp:sp modelId="{E395526B-2CB4-46C8-A877-E6A49438E9EF}">
      <dsp:nvSpPr>
        <dsp:cNvPr id="0" name=""/>
        <dsp:cNvSpPr/>
      </dsp:nvSpPr>
      <dsp:spPr>
        <a:xfrm>
          <a:off x="0" y="3624836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82602-279F-4347-8DE6-EB616A5BAAC0}">
      <dsp:nvSpPr>
        <dsp:cNvPr id="0" name=""/>
        <dsp:cNvSpPr/>
      </dsp:nvSpPr>
      <dsp:spPr>
        <a:xfrm>
          <a:off x="175275" y="3755205"/>
          <a:ext cx="318681" cy="31868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5AC89-4D0C-40DA-9551-E1AC394E7463}">
      <dsp:nvSpPr>
        <dsp:cNvPr id="0" name=""/>
        <dsp:cNvSpPr/>
      </dsp:nvSpPr>
      <dsp:spPr>
        <a:xfrm>
          <a:off x="669231" y="3624836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Save Model</a:t>
          </a:r>
        </a:p>
      </dsp:txBody>
      <dsp:txXfrm>
        <a:off x="669231" y="3624836"/>
        <a:ext cx="5578513" cy="579421"/>
      </dsp:txXfrm>
    </dsp:sp>
    <dsp:sp modelId="{172EF0F7-E926-4C5A-993E-914FB58070C1}">
      <dsp:nvSpPr>
        <dsp:cNvPr id="0" name=""/>
        <dsp:cNvSpPr/>
      </dsp:nvSpPr>
      <dsp:spPr>
        <a:xfrm>
          <a:off x="0" y="4349112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2C9C-CABA-41EB-B3BF-FDD74997E2FA}">
      <dsp:nvSpPr>
        <dsp:cNvPr id="0" name=""/>
        <dsp:cNvSpPr/>
      </dsp:nvSpPr>
      <dsp:spPr>
        <a:xfrm>
          <a:off x="175275" y="4479482"/>
          <a:ext cx="318681" cy="31868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91666-18F7-48C6-B471-221B72D670A2}">
      <dsp:nvSpPr>
        <dsp:cNvPr id="0" name=""/>
        <dsp:cNvSpPr/>
      </dsp:nvSpPr>
      <dsp:spPr>
        <a:xfrm>
          <a:off x="669231" y="4349112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 Model </a:t>
          </a:r>
        </a:p>
      </dsp:txBody>
      <dsp:txXfrm>
        <a:off x="669231" y="4349112"/>
        <a:ext cx="5578513" cy="579421"/>
      </dsp:txXfrm>
    </dsp:sp>
    <dsp:sp modelId="{76E3A463-B173-4954-A776-C4D5561AFB12}">
      <dsp:nvSpPr>
        <dsp:cNvPr id="0" name=""/>
        <dsp:cNvSpPr/>
      </dsp:nvSpPr>
      <dsp:spPr>
        <a:xfrm>
          <a:off x="0" y="5073389"/>
          <a:ext cx="6248400" cy="5794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2F930-8CBC-417A-B959-9A3263DA4594}">
      <dsp:nvSpPr>
        <dsp:cNvPr id="0" name=""/>
        <dsp:cNvSpPr/>
      </dsp:nvSpPr>
      <dsp:spPr>
        <a:xfrm>
          <a:off x="175275" y="5203759"/>
          <a:ext cx="318681" cy="31868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FD990-D652-4411-9546-E02A764ABA83}">
      <dsp:nvSpPr>
        <dsp:cNvPr id="0" name=""/>
        <dsp:cNvSpPr/>
      </dsp:nvSpPr>
      <dsp:spPr>
        <a:xfrm>
          <a:off x="669231" y="5073389"/>
          <a:ext cx="5578513" cy="57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22" tIns="61322" rIns="61322" bIns="613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Inference</a:t>
          </a:r>
        </a:p>
      </dsp:txBody>
      <dsp:txXfrm>
        <a:off x="669231" y="5073389"/>
        <a:ext cx="5578513" cy="579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99551-9E3E-454D-81A2-AA5B252FC242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F886B-61B6-4E14-A1A2-8AAAD09A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6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8384-5781-47E9-8F47-F69AE25E3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09B3B-E290-4B7E-B5D0-CB1F4D858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8214-72A9-40C2-AFA3-3DFA32AD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CDDBF-2D77-43FF-9FB4-1BF830BC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2D2C1-0CDB-439E-AE6F-C4EEC244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8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77FD-B3F0-44EC-8DA2-9BF858B3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B2754-E712-44C1-BD30-D124C085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6F7E-C99E-4F61-8532-6CE668BB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76A01-4134-49B5-9900-4CE0C987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F9B6-4C9C-4B43-B5C5-0186EA57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7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72A83-C9B3-4473-B6B0-61E4599B2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C872D-1493-4A1F-AB4D-02F2FFE90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6E07E-36F4-4762-B649-5F3CC3DD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753DE-20DF-4F69-A0B0-73F36867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8579E-132E-4443-95CF-FC3BECB3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A9888-EB83-45F1-9FD2-04F5466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9BC0-9A9E-4FB3-B957-47EC5EEB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E133F-9717-4A34-892B-A3840B53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05D5C-E241-4BC0-B06D-55BF2018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5B85-C15A-4147-90DE-F109E434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6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2E5B-BB58-42E6-80A6-50AB8532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E55A0-53C8-489A-A3CD-49AF6C22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0E6A-BE6A-4703-886A-5966F6D0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4EB7-0FD9-4609-AD4E-8FE81FE8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A9447-5F50-4E18-B860-50DF63C1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9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2CDB-E8EC-4BCC-920E-682B5EBD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C10A9-129B-4650-97A4-2A0471E11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93777-6C13-4C4E-A921-D65E3719E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94263-27B6-4839-B9E9-A1A8BAEF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3D0AF-8B86-4FBC-825F-EB547849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C8427-A852-4123-9A91-72C9682D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EF6-6AF1-4AC5-8905-3006F232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16C43-16BA-4E7D-98AE-C56EB1775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7F97-C3AF-40CC-88C5-E4F1C026D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D9D81-0BE1-4DCA-9E00-0855A5E86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EDB8D-E001-4EFF-805C-8F910E57B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CFCFB-CD5F-440F-AA7A-C8ED5589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357B1-B9D0-48EA-AFAA-5FF15D02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80BAA-D9FA-411F-AD78-19F57A0B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4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96AF-FC35-4A91-BF91-20D44E03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50496-7E13-4A90-A4D9-C79D1DFD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533F5-4B3B-4973-802D-6B902ADD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6134-696A-474E-96C7-5BEC1BD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327DE-C050-40BE-B3B2-7941E2A1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90342-585F-4ED2-AC31-90C4FE6C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C4BD-53B0-4FB2-9882-53E5651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309E-AD47-4638-A2E2-AD908090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45EF-21D1-47FC-B091-828E38F3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14EEE-1883-47A7-A208-85804A798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B76CC-73EE-49BC-B27E-268ADAA4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BF672-1189-4BC8-80D6-6E413826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68E3-EF15-41EB-A546-EDBFD0E6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36D9-3BE3-4C19-8D8A-EEB3B0F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96DC0-4EE4-4873-BC71-CC5B0400B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6BAEC-1947-4062-AC1A-38F3DB1FB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20A11-D1F7-4A38-823B-2D5A9274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4E07A-FB76-488F-978A-E14BC5BF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E2E3-C505-4744-AD4F-ED6F8C51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7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0246C-B144-4603-AF23-891E901A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95612-877C-4158-AE15-EA28656C2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0F8E-D47A-4D3F-ACE5-C27BDA6EF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30F53-E463-49AA-AADB-8C5420397F3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F407-B816-4F39-A16D-B8C713143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8835-A5DF-419F-8D3C-712A89192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477B2-5D7F-4969-9A3F-EF0841038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5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docs/stab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cabani/MaskedFace-Net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bit.ly/gw_coders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ech, Circle, Technology, Abstract, Science, Space">
            <a:extLst>
              <a:ext uri="{FF2B5EF4-FFF2-40B4-BE49-F238E27FC236}">
                <a16:creationId xmlns:a16="http://schemas.microsoft.com/office/drawing/2014/main" id="{21D12B63-10B5-4D83-8286-4FE940711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 r="21287" b="623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504C5-23F1-4C9F-A487-8432FE417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1397671"/>
            <a:ext cx="81597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000" b="1" i="1" dirty="0">
                <a:latin typeface="Georgia Pro Light" panose="02040302050405020303" pitchFamily="18" charset="0"/>
                <a:sym typeface="IBM Plex Sans"/>
              </a:rPr>
              <a:t>Introduction to Machine Learning with Python Pt 2</a:t>
            </a:r>
            <a:br>
              <a:rPr lang="en-US" sz="3000" b="1" i="1" u="none" strike="noStrike" cap="none" dirty="0">
                <a:latin typeface="Georgia Pro Light" panose="02040302050405020303" pitchFamily="18" charset="0"/>
                <a:sym typeface="IBM Plex Sans"/>
              </a:rPr>
            </a:br>
            <a:endParaRPr lang="en-US" sz="3000" dirty="0">
              <a:latin typeface="Georgia Pro Light" panose="02040302050405020303" pitchFamily="18" charset="0"/>
            </a:endParaRPr>
          </a:p>
        </p:txBody>
      </p:sp>
      <p:sp>
        <p:nvSpPr>
          <p:cNvPr id="6150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E24638-1B65-461D-85F2-4A08A6429A8F}"/>
              </a:ext>
            </a:extLst>
          </p:cNvPr>
          <p:cNvSpPr txBox="1">
            <a:spLocks/>
          </p:cNvSpPr>
          <p:nvPr/>
        </p:nvSpPr>
        <p:spPr>
          <a:xfrm>
            <a:off x="435309" y="4349149"/>
            <a:ext cx="4023360" cy="15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b="1" i="1" dirty="0">
                <a:latin typeface="Georgia Pro Light" panose="02040302050405020303" pitchFamily="18" charset="0"/>
                <a:sym typeface="IBM Plex Sans"/>
              </a:rPr>
              <a:t>GW Coders Meet-up</a:t>
            </a:r>
          </a:p>
          <a:p>
            <a:pPr algn="l">
              <a:lnSpc>
                <a:spcPct val="100000"/>
              </a:lnSpc>
            </a:pPr>
            <a:r>
              <a:rPr lang="en-US" sz="1800" b="1" i="1" dirty="0">
                <a:latin typeface="Georgia Pro Light" panose="02040302050405020303" pitchFamily="18" charset="0"/>
                <a:sym typeface="IBM Plex Sans"/>
              </a:rPr>
              <a:t>March 26, 2020</a:t>
            </a:r>
          </a:p>
          <a:p>
            <a:pPr algn="l">
              <a:lnSpc>
                <a:spcPct val="100000"/>
              </a:lnSpc>
            </a:pPr>
            <a:endParaRPr lang="en-US" sz="1800" b="1" i="1" dirty="0">
              <a:latin typeface="Georgia Pro Light" panose="02040302050405020303" pitchFamily="18" charset="0"/>
              <a:sym typeface="IBM Plex Sans"/>
            </a:endParaRPr>
          </a:p>
          <a:p>
            <a:pPr algn="l">
              <a:lnSpc>
                <a:spcPct val="100000"/>
              </a:lnSpc>
            </a:pPr>
            <a:r>
              <a:rPr lang="en-US" sz="1800" b="1" i="1" dirty="0">
                <a:latin typeface="Georgia Pro Light" panose="02040302050405020303" pitchFamily="18" charset="0"/>
                <a:sym typeface="IBM Plex Sans"/>
              </a:rPr>
              <a:t>By Ese Emuraye</a:t>
            </a:r>
            <a:endParaRPr lang="en-US" sz="18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CNN for Image Classification</a:t>
            </a:r>
            <a:endParaRPr lang="en-US" sz="3200" b="1" i="0" u="none" strike="noStrike" cap="none" dirty="0">
              <a:solidFill>
                <a:srgbClr val="323232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4" y="1141953"/>
            <a:ext cx="11047956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2050" name="Picture 2" descr="MNIST Handwritten Digits Classification using a Convolutional Neural  Network (CNN) | by Krut Patel | Towards Data Science">
            <a:extLst>
              <a:ext uri="{FF2B5EF4-FFF2-40B4-BE49-F238E27FC236}">
                <a16:creationId xmlns:a16="http://schemas.microsoft.com/office/drawing/2014/main" id="{88E1E42A-BA1B-4AAC-9E86-96904261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7" y="1363901"/>
            <a:ext cx="9937315" cy="41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7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CNN for Image Classification</a:t>
            </a:r>
            <a:endParaRPr lang="en-US" sz="3200" b="1" i="0" u="none" strike="noStrike" cap="none" dirty="0">
              <a:solidFill>
                <a:srgbClr val="323232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4" y="1141953"/>
            <a:ext cx="11047956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ED20F-A046-4BF1-AFE4-FA7692305EC5}"/>
              </a:ext>
            </a:extLst>
          </p:cNvPr>
          <p:cNvSpPr txBox="1"/>
          <p:nvPr/>
        </p:nvSpPr>
        <p:spPr>
          <a:xfrm>
            <a:off x="839243" y="1141953"/>
            <a:ext cx="9469678" cy="33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Feature Extraction: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Convolution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Pooling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Padding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Striding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100" name="Picture 4" descr="What does stride mean in the context of convolutional neural networks? -  Quora">
            <a:extLst>
              <a:ext uri="{FF2B5EF4-FFF2-40B4-BE49-F238E27FC236}">
                <a16:creationId xmlns:a16="http://schemas.microsoft.com/office/drawing/2014/main" id="{24B29CC1-E7F2-4381-98EE-19E37075BF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2920"/>
            <a:ext cx="2664094" cy="31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volutional Neural Networks (CNN): Step 1- Convolution Opera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1DA41030-B035-466B-BBD4-06C175B3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68" y="4116083"/>
            <a:ext cx="4895092" cy="21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3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7494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Deep Learning: </a:t>
            </a:r>
            <a:r>
              <a:rPr lang="en-US" sz="20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Training a CNN</a:t>
            </a:r>
            <a:endParaRPr lang="en-US" sz="3200" dirty="0">
              <a:latin typeface="Georgia Pro Light" panose="020403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2021F-55D4-42D0-BB8A-0A1B115F1926}"/>
              </a:ext>
            </a:extLst>
          </p:cNvPr>
          <p:cNvSpPr txBox="1"/>
          <p:nvPr/>
        </p:nvSpPr>
        <p:spPr>
          <a:xfrm>
            <a:off x="839244" y="1170091"/>
            <a:ext cx="8693062" cy="355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Feedforward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Calculation of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79595AB-0035-4427-8B9D-232A1FBC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09" y="2871487"/>
            <a:ext cx="7829027" cy="348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EAB1E-57BB-4DE6-A55A-742755EC721F}"/>
              </a:ext>
            </a:extLst>
          </p:cNvPr>
          <p:cNvSpPr txBox="1"/>
          <p:nvPr/>
        </p:nvSpPr>
        <p:spPr>
          <a:xfrm>
            <a:off x="5657588" y="959694"/>
            <a:ext cx="5427946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Optimization (gradient descent)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27241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Introduction to PyTorch</a:t>
            </a:r>
            <a:endParaRPr lang="en-US" sz="3200" b="1" i="0" u="none" strike="noStrike" cap="none" dirty="0">
              <a:solidFill>
                <a:srgbClr val="323232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651353" y="615611"/>
            <a:ext cx="6751529" cy="613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PyTorch is an open-source machine library developed by Facebook AI Research Lab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Suited for deep learning applications and research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Comprehensive documentation at </a:t>
            </a:r>
            <a:r>
              <a:rPr lang="en-US" sz="2400" dirty="0">
                <a:latin typeface="Bell MT" panose="02020503060305020303" pitchFamily="18" charset="0"/>
                <a:hlinkClick r:id="rId2"/>
              </a:rPr>
              <a:t>PyTorch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Tensor is a data structure optimized for GPU performance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CUDA library allows you to use CUDA-enabled GPU for parallel computing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Pytorch Tutorial | Deep Learning With Pytorch">
            <a:extLst>
              <a:ext uri="{FF2B5EF4-FFF2-40B4-BE49-F238E27FC236}">
                <a16:creationId xmlns:a16="http://schemas.microsoft.com/office/drawing/2014/main" id="{9FC14761-AB2E-4509-9700-73E192465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16" y="966079"/>
            <a:ext cx="2857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ow to create NumPy arrays from scratch? | by Tanu N Prabhu | Towards Data  Science">
            <a:extLst>
              <a:ext uri="{FF2B5EF4-FFF2-40B4-BE49-F238E27FC236}">
                <a16:creationId xmlns:a16="http://schemas.microsoft.com/office/drawing/2014/main" id="{533E9171-52A1-4913-8FAD-3D23BE106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93" y="3565618"/>
            <a:ext cx="2073655" cy="8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cikit-learn - Wikipedia">
            <a:extLst>
              <a:ext uri="{FF2B5EF4-FFF2-40B4-BE49-F238E27FC236}">
                <a16:creationId xmlns:a16="http://schemas.microsoft.com/office/drawing/2014/main" id="{546E220A-1AF6-42B5-89A1-D9FA4E42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55" y="5062459"/>
            <a:ext cx="1540797" cy="8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44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55434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i="0" u="none" strike="noStrike" cap="none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Transfer Learning	</a:t>
            </a: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595086" y="484984"/>
            <a:ext cx="11088914" cy="225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Transfer learning is a machine learning technique where a model developed for a task is used as a starting point for another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5122" name="Picture 2" descr="A Comprehensive Hands-on Guide to Transfer Learning with Real-World  Applications in Deep Learning | by Dipanjan (DJ) Sarkar | Towards Data  Science">
            <a:extLst>
              <a:ext uri="{FF2B5EF4-FFF2-40B4-BE49-F238E27FC236}">
                <a16:creationId xmlns:a16="http://schemas.microsoft.com/office/drawing/2014/main" id="{BB91B278-518E-4237-92D5-C0BACB6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795" y="2321910"/>
            <a:ext cx="7160670" cy="38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9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411868" y="371842"/>
            <a:ext cx="1016885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lvl="0">
              <a:buClr>
                <a:srgbClr val="323232"/>
              </a:buClr>
              <a:buSzPts val="1800"/>
            </a:pPr>
            <a:r>
              <a:rPr lang="en-US" sz="3600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  <a:hlinkClick r:id="rId2"/>
              </a:rPr>
              <a:t>Case Study: Facemask Detector</a:t>
            </a:r>
            <a:endParaRPr lang="en-US" sz="3600" dirty="0">
              <a:solidFill>
                <a:srgbClr val="323232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366;p56">
            <a:extLst>
              <a:ext uri="{FF2B5EF4-FFF2-40B4-BE49-F238E27FC236}">
                <a16:creationId xmlns:a16="http://schemas.microsoft.com/office/drawing/2014/main" id="{ABAF24F0-0F55-4841-B155-3E7FB5D440A8}"/>
              </a:ext>
            </a:extLst>
          </p:cNvPr>
          <p:cNvSpPr txBox="1"/>
          <p:nvPr/>
        </p:nvSpPr>
        <p:spPr>
          <a:xfrm>
            <a:off x="411868" y="1626383"/>
            <a:ext cx="5187510" cy="135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sz="2400" dirty="0">
                <a:latin typeface="Bell MT" panose="02020503060305020303" pitchFamily="18" charset="0"/>
              </a:rPr>
              <a:t>To build a model to identify whether a face image is wearing a mask correctly, incorrectly or none </a:t>
            </a:r>
            <a:endParaRPr sz="2400" b="0" i="0" u="none" strike="noStrike" cap="none" dirty="0">
              <a:solidFill>
                <a:srgbClr val="000000"/>
              </a:solidFill>
              <a:latin typeface="Bell MT" panose="020205030603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361;p56">
            <a:extLst>
              <a:ext uri="{FF2B5EF4-FFF2-40B4-BE49-F238E27FC236}">
                <a16:creationId xmlns:a16="http://schemas.microsoft.com/office/drawing/2014/main" id="{2806019D-F5F2-43A7-8649-1D23160195C8}"/>
              </a:ext>
            </a:extLst>
          </p:cNvPr>
          <p:cNvSpPr txBox="1"/>
          <p:nvPr/>
        </p:nvSpPr>
        <p:spPr>
          <a:xfrm>
            <a:off x="411868" y="822166"/>
            <a:ext cx="3185310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</a:pPr>
            <a:r>
              <a:rPr lang="en-US" sz="2800" b="1" dirty="0">
                <a:solidFill>
                  <a:srgbClr val="0070C0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Objective</a:t>
            </a:r>
            <a:endParaRPr sz="2800" b="1" i="0" u="none" strike="noStrike" cap="none" dirty="0">
              <a:solidFill>
                <a:srgbClr val="0070C0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361;p56">
            <a:extLst>
              <a:ext uri="{FF2B5EF4-FFF2-40B4-BE49-F238E27FC236}">
                <a16:creationId xmlns:a16="http://schemas.microsoft.com/office/drawing/2014/main" id="{BE093B79-377E-41A0-ACE0-73530C3D5254}"/>
              </a:ext>
            </a:extLst>
          </p:cNvPr>
          <p:cNvSpPr txBox="1"/>
          <p:nvPr/>
        </p:nvSpPr>
        <p:spPr>
          <a:xfrm>
            <a:off x="424741" y="3137456"/>
            <a:ext cx="3185310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</a:pPr>
            <a:r>
              <a:rPr lang="en-US" sz="2800" b="1" dirty="0">
                <a:solidFill>
                  <a:srgbClr val="0070C0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Dataset</a:t>
            </a:r>
            <a:endParaRPr sz="2800" b="1" i="0" u="none" strike="noStrike" cap="none" dirty="0">
              <a:solidFill>
                <a:srgbClr val="0070C0"/>
              </a:solidFill>
              <a:latin typeface="Georgia Pro Light" panose="02040302050405020303" pitchFamily="18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" name="Google Shape;366;p56">
            <a:extLst>
              <a:ext uri="{FF2B5EF4-FFF2-40B4-BE49-F238E27FC236}">
                <a16:creationId xmlns:a16="http://schemas.microsoft.com/office/drawing/2014/main" id="{9CB55D10-D761-4271-98BE-91B5BB8E7FFB}"/>
              </a:ext>
            </a:extLst>
          </p:cNvPr>
          <p:cNvSpPr txBox="1"/>
          <p:nvPr/>
        </p:nvSpPr>
        <p:spPr>
          <a:xfrm>
            <a:off x="335841" y="3998244"/>
            <a:ext cx="5187510" cy="6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sz="2400" dirty="0">
                <a:latin typeface="Bell MT" panose="02020503060305020303" pitchFamily="18" charset="0"/>
              </a:rPr>
              <a:t> A synthesized dataset called </a:t>
            </a:r>
            <a:r>
              <a:rPr lang="en-US" u="sng" dirty="0" err="1">
                <a:hlinkClick r:id="rId3"/>
              </a:rPr>
              <a:t>MaskedFace</a:t>
            </a:r>
            <a:r>
              <a:rPr lang="en-US" u="sng" dirty="0">
                <a:hlinkClick r:id="rId3"/>
              </a:rPr>
              <a:t>-Net</a:t>
            </a:r>
            <a:endParaRPr sz="2400" b="0" i="0" u="none" strike="noStrike" cap="none" dirty="0">
              <a:solidFill>
                <a:srgbClr val="000000"/>
              </a:solidFill>
              <a:latin typeface="Bell MT" panose="02020503060305020303" pitchFamily="18" charset="0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0B5CCB-E627-465B-9DF8-35E6B8E1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242" y="1203039"/>
            <a:ext cx="1677988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5296722-842F-4980-9661-3043788B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986" y="1203039"/>
            <a:ext cx="1677988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D57F2AD-77BE-4965-8EB0-B9D2864F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99" y="3065241"/>
            <a:ext cx="1677988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10A99C-2D32-4B59-86BF-038ECBD9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66" y="6142310"/>
            <a:ext cx="9334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449BAB47-1C86-4F67-BB21-E547BD80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3" y="5319571"/>
            <a:ext cx="9334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478ACFC-F304-45B0-8673-584BEC2B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5319571"/>
            <a:ext cx="11144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4A646407-A8C4-4BE9-8264-24072232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66" y="4496832"/>
            <a:ext cx="9334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32A5DD-79C6-4EC5-AC40-796B823D7423}"/>
              </a:ext>
            </a:extLst>
          </p:cNvPr>
          <p:cNvCxnSpPr/>
          <p:nvPr/>
        </p:nvCxnSpPr>
        <p:spPr>
          <a:xfrm flipV="1">
            <a:off x="1016000" y="4829703"/>
            <a:ext cx="1001396" cy="618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D4072E-179F-4982-BE08-8A186514C8AA}"/>
              </a:ext>
            </a:extLst>
          </p:cNvPr>
          <p:cNvCxnSpPr>
            <a:cxnSpLocks/>
          </p:cNvCxnSpPr>
          <p:nvPr/>
        </p:nvCxnSpPr>
        <p:spPr>
          <a:xfrm flipV="1">
            <a:off x="1168400" y="5600700"/>
            <a:ext cx="7366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A7B2B-BFD5-4EDF-9A82-E9B52D4A9AFB}"/>
              </a:ext>
            </a:extLst>
          </p:cNvPr>
          <p:cNvCxnSpPr>
            <a:cxnSpLocks/>
          </p:cNvCxnSpPr>
          <p:nvPr/>
        </p:nvCxnSpPr>
        <p:spPr>
          <a:xfrm>
            <a:off x="1168400" y="5852166"/>
            <a:ext cx="736600" cy="628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1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323232"/>
              </a:buClr>
              <a:buSzPts val="1800"/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IBM Plex Sans"/>
              </a:rPr>
              <a:t>Steps for Training an Image Classifier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68B94583-8D76-45E1-8620-2E354B49A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62966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60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3768266" y="2880541"/>
            <a:ext cx="435741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lvl="0">
              <a:buClr>
                <a:srgbClr val="323232"/>
              </a:buClr>
              <a:buSzPts val="1800"/>
            </a:pPr>
            <a:r>
              <a:rPr lang="en-US" sz="7200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Questions</a:t>
            </a: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1109908" y="2247613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168703" y="752920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084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721685" y="2470626"/>
            <a:ext cx="29139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6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Outline</a:t>
            </a:r>
            <a:endParaRPr sz="1100" b="1" dirty="0">
              <a:latin typeface="Georgia Pro Light" panose="02040302050405020303" pitchFamily="18" charset="0"/>
            </a:endParaRPr>
          </a:p>
        </p:txBody>
      </p:sp>
      <p:cxnSp>
        <p:nvCxnSpPr>
          <p:cNvPr id="8" name="Google Shape;337;p54">
            <a:extLst>
              <a:ext uri="{FF2B5EF4-FFF2-40B4-BE49-F238E27FC236}">
                <a16:creationId xmlns:a16="http://schemas.microsoft.com/office/drawing/2014/main" id="{5AEA08C1-9440-4837-B91A-7AA4E8E97D93}"/>
              </a:ext>
            </a:extLst>
          </p:cNvPr>
          <p:cNvCxnSpPr/>
          <p:nvPr/>
        </p:nvCxnSpPr>
        <p:spPr>
          <a:xfrm>
            <a:off x="3815340" y="1240721"/>
            <a:ext cx="0" cy="346372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" name="Google Shape;338;p54">
            <a:extLst>
              <a:ext uri="{FF2B5EF4-FFF2-40B4-BE49-F238E27FC236}">
                <a16:creationId xmlns:a16="http://schemas.microsoft.com/office/drawing/2014/main" id="{220ACD67-F794-4A9F-A832-08BBB99B4F19}"/>
              </a:ext>
            </a:extLst>
          </p:cNvPr>
          <p:cNvSpPr txBox="1"/>
          <p:nvPr/>
        </p:nvSpPr>
        <p:spPr>
          <a:xfrm>
            <a:off x="3995070" y="112734"/>
            <a:ext cx="7978123" cy="646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Review of Session 1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</a:pPr>
            <a:endParaRPr lang="en-US" sz="2200" b="0" i="0" u="none" strike="noStrike" cap="none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Data Science Lifecycle</a:t>
            </a:r>
          </a:p>
          <a:p>
            <a:pPr lvl="2">
              <a:buClr>
                <a:srgbClr val="323232"/>
              </a:buClr>
              <a:buSzPts val="1400"/>
            </a:pPr>
            <a:endParaRPr lang="en"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Overview of Convolution Neural Network for Image Classification</a:t>
            </a: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lang="en-US"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Introduction to PyTorch</a:t>
            </a: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lang="en-US"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Transfer Learning</a:t>
            </a: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lang="en-US"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indent="-285750"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Case study: Facemask Detector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</a:pPr>
            <a:endParaRPr lang="en"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200" dirty="0">
                <a:latin typeface="Bell MT" panose="02020503060305020303" pitchFamily="18" charset="0"/>
                <a:ea typeface="Tahoma" panose="020B0604030504040204" pitchFamily="34" charset="0"/>
                <a:cs typeface="Tahoma" panose="020B0604030504040204" pitchFamily="34" charset="0"/>
                <a:sym typeface="IBM Plex Sans"/>
              </a:rPr>
              <a:t>Coding Session</a:t>
            </a:r>
            <a:endParaRPr sz="2200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sz="2200" b="0" i="0" u="none" strike="noStrike" cap="none" dirty="0">
              <a:latin typeface="Bell MT" panose="02020503060305020303" pitchFamily="18" charset="0"/>
              <a:ea typeface="Tahoma" panose="020B0604030504040204" pitchFamily="34" charset="0"/>
              <a:cs typeface="Tahoma" panose="020B0604030504040204" pitchFamily="34" charset="0"/>
              <a:sym typeface="IBM Plex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Arial" panose="020B0604020202020204" pitchFamily="34" charset="0"/>
              <a:buChar char="•"/>
            </a:pPr>
            <a:endParaRPr sz="2200" dirty="0">
              <a:latin typeface="Bell MT" panose="02020503060305020303" pitchFamily="18" charset="0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1109908" y="23227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168703" y="752920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536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i="0" u="none" strike="noStrike" cap="none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Review of First Session</a:t>
            </a:r>
            <a:endParaRPr sz="3200" dirty="0">
              <a:latin typeface="Georgia Pro Light" panose="02040302050405020303" pitchFamily="18" charset="0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4" y="1141953"/>
            <a:ext cx="11047956" cy="55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Machine Learning is the programming of computers to learn from input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Deep Learning is a sub-field of machine learning inspired by the human brain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Supervised Learning involves learning a function that best approximates the relationship between input and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Unsupervised Learning involves learning to infer a function/structure present within a set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7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i="0" u="none" strike="noStrike" cap="none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Review of First Session</a:t>
            </a:r>
            <a:endParaRPr sz="3200" dirty="0">
              <a:latin typeface="Georgia Pro Light" panose="02040302050405020303" pitchFamily="18" charset="0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4" y="1141953"/>
            <a:ext cx="11047956" cy="2813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Neural Network is the fundamental unit of deep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Convolutional Neural Networks is modeled after the </a:t>
            </a:r>
            <a:r>
              <a:rPr lang="en-US" sz="2400" b="1" dirty="0">
                <a:latin typeface="Bell MT" panose="02020503060305020303" pitchFamily="18" charset="0"/>
              </a:rPr>
              <a:t>primary visual cortex </a:t>
            </a:r>
            <a:r>
              <a:rPr lang="en-US" sz="2400" dirty="0">
                <a:latin typeface="Bell MT" panose="02020503060305020303" pitchFamily="18" charset="0"/>
              </a:rPr>
              <a:t>of the brain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5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54868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i="0" u="none" strike="noStrike" cap="none" dirty="0">
                <a:solidFill>
                  <a:srgbClr val="323232"/>
                </a:solidFill>
                <a:latin typeface="Georgia Pro Light" panose="02040302050405020303" pitchFamily="18" charset="0"/>
                <a:ea typeface="IBM Plex Sans"/>
                <a:cs typeface="IBM Plex Sans"/>
                <a:sym typeface="IBM Plex Sans"/>
              </a:rPr>
              <a:t>Data Science Lifecycle</a:t>
            </a: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Complete life Cycle of a Data Science/Machine Learning project | The Startup">
            <a:extLst>
              <a:ext uri="{FF2B5EF4-FFF2-40B4-BE49-F238E27FC236}">
                <a16:creationId xmlns:a16="http://schemas.microsoft.com/office/drawing/2014/main" id="{D1D0C206-98B6-4613-8C79-B14EE3CB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00" y="861887"/>
            <a:ext cx="6583781" cy="559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5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7494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Deep Learning: </a:t>
            </a:r>
            <a:r>
              <a:rPr lang="en-US" sz="20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Neural Network</a:t>
            </a:r>
            <a:endParaRPr sz="3200" dirty="0">
              <a:latin typeface="Georgia Pro Light" panose="020403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EFB18-231D-450D-8CBE-4C88143B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49" y="1308807"/>
            <a:ext cx="7972860" cy="48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4" y="398977"/>
            <a:ext cx="57494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Deep Learning</a:t>
            </a:r>
            <a:endParaRPr sz="3200" dirty="0">
              <a:latin typeface="Georgia Pro Light" panose="02040302050405020303" pitchFamily="18" charset="0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11106" y="1170091"/>
            <a:ext cx="5749446" cy="50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It is suitable for large amount of data and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It can easily extract features from unstructured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It can identify very complex patterns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00102BA5-08CE-486D-8188-9BFEF5FEE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r="5129"/>
          <a:stretch/>
        </p:blipFill>
        <p:spPr bwMode="auto">
          <a:xfrm>
            <a:off x="6560552" y="1655329"/>
            <a:ext cx="5543121" cy="29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3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3" y="398977"/>
            <a:ext cx="760329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Deep Learning: </a:t>
            </a:r>
            <a:r>
              <a:rPr lang="en-US" sz="20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Convolutional Neural Network (CNN)</a:t>
            </a:r>
            <a:endParaRPr sz="3200" dirty="0">
              <a:latin typeface="Georgia Pro Light" panose="02040302050405020303" pitchFamily="18" charset="0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4" y="1141953"/>
            <a:ext cx="5153593" cy="50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It is modeled after the </a:t>
            </a:r>
            <a:r>
              <a:rPr lang="en-US" sz="2400" b="1" dirty="0">
                <a:latin typeface="Bell MT" panose="02020503060305020303" pitchFamily="18" charset="0"/>
              </a:rPr>
              <a:t>primary visual cortex </a:t>
            </a:r>
            <a:r>
              <a:rPr lang="en-US" sz="2400" dirty="0">
                <a:latin typeface="Bell MT" panose="02020503060305020303" pitchFamily="18" charset="0"/>
              </a:rPr>
              <a:t>of the brain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The complex hierarchical structure of neurons and connections in the brain play a major role in how we process remembering and labelling 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D087199-FE9F-412E-ABA3-674884D4F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7"/>
          <a:stretch/>
        </p:blipFill>
        <p:spPr bwMode="auto">
          <a:xfrm>
            <a:off x="6255918" y="1483406"/>
            <a:ext cx="5539239" cy="369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7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6;p54">
            <a:extLst>
              <a:ext uri="{FF2B5EF4-FFF2-40B4-BE49-F238E27FC236}">
                <a16:creationId xmlns:a16="http://schemas.microsoft.com/office/drawing/2014/main" id="{5D37B3A6-6D10-4DFA-AB1D-B5E1EAC7F6FC}"/>
              </a:ext>
            </a:extLst>
          </p:cNvPr>
          <p:cNvSpPr txBox="1"/>
          <p:nvPr/>
        </p:nvSpPr>
        <p:spPr>
          <a:xfrm>
            <a:off x="839243" y="398977"/>
            <a:ext cx="760329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IBM Plex Sans"/>
              <a:buNone/>
            </a:pPr>
            <a:r>
              <a:rPr lang="en-US" sz="32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Deep Learning: </a:t>
            </a:r>
            <a:r>
              <a:rPr lang="en-US" sz="2000" b="1" dirty="0">
                <a:solidFill>
                  <a:srgbClr val="323232"/>
                </a:solidFill>
                <a:latin typeface="Georgia Pro Light" panose="02040302050405020303" pitchFamily="18" charset="0"/>
                <a:sym typeface="IBM Plex Sans"/>
              </a:rPr>
              <a:t>Convolutional Neural Network (CNN)</a:t>
            </a:r>
            <a:endParaRPr sz="3200" dirty="0">
              <a:latin typeface="Georgia Pro Light" panose="02040302050405020303" pitchFamily="18" charset="0"/>
            </a:endParaRPr>
          </a:p>
        </p:txBody>
      </p:sp>
      <p:sp>
        <p:nvSpPr>
          <p:cNvPr id="12" name="Google Shape;327;p53">
            <a:extLst>
              <a:ext uri="{FF2B5EF4-FFF2-40B4-BE49-F238E27FC236}">
                <a16:creationId xmlns:a16="http://schemas.microsoft.com/office/drawing/2014/main" id="{75650DFE-9E11-4403-95A4-34D0B58BC79A}"/>
              </a:ext>
            </a:extLst>
          </p:cNvPr>
          <p:cNvSpPr/>
          <p:nvPr/>
        </p:nvSpPr>
        <p:spPr>
          <a:xfrm>
            <a:off x="9439716" y="-621269"/>
            <a:ext cx="3429001" cy="3429001"/>
          </a:xfrm>
          <a:prstGeom prst="ellipse">
            <a:avLst/>
          </a:prstGeom>
          <a:noFill/>
          <a:ln w="25400" cap="flat" cmpd="sng">
            <a:solidFill>
              <a:schemeClr val="tx1">
                <a:lumMod val="85000"/>
                <a:lumOff val="15000"/>
                <a:alpha val="17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26;p53">
            <a:extLst>
              <a:ext uri="{FF2B5EF4-FFF2-40B4-BE49-F238E27FC236}">
                <a16:creationId xmlns:a16="http://schemas.microsoft.com/office/drawing/2014/main" id="{B82803DB-B624-41B5-AA24-479B496837FE}"/>
              </a:ext>
            </a:extLst>
          </p:cNvPr>
          <p:cNvSpPr/>
          <p:nvPr/>
        </p:nvSpPr>
        <p:spPr>
          <a:xfrm>
            <a:off x="280096" y="2726662"/>
            <a:ext cx="2989385" cy="2989385"/>
          </a:xfrm>
          <a:prstGeom prst="ellipse">
            <a:avLst/>
          </a:prstGeom>
          <a:noFill/>
          <a:ln w="25400" cap="flat" cmpd="sng">
            <a:solidFill>
              <a:schemeClr val="tx1">
                <a:lumMod val="75000"/>
                <a:lumOff val="25000"/>
                <a:alpha val="17000"/>
              </a:schemeClr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endParaRPr sz="2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067E-33CF-448C-9196-0254F01D69CC}"/>
              </a:ext>
            </a:extLst>
          </p:cNvPr>
          <p:cNvSpPr txBox="1"/>
          <p:nvPr/>
        </p:nvSpPr>
        <p:spPr>
          <a:xfrm>
            <a:off x="839243" y="1141953"/>
            <a:ext cx="5511452" cy="50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The CNN Architecture consists of two parts: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The Feature Extraction part where </a:t>
            </a:r>
            <a:r>
              <a:rPr lang="en-US" sz="2400" b="1" dirty="0">
                <a:latin typeface="Bell MT" panose="02020503060305020303" pitchFamily="18" charset="0"/>
              </a:rPr>
              <a:t>convolutions</a:t>
            </a:r>
            <a:r>
              <a:rPr lang="en-US" sz="2400" dirty="0">
                <a:latin typeface="Bell MT" panose="02020503060305020303" pitchFamily="18" charset="0"/>
              </a:rPr>
              <a:t> and </a:t>
            </a:r>
            <a:r>
              <a:rPr lang="en-US" sz="2400" b="1" dirty="0">
                <a:latin typeface="Bell MT" panose="02020503060305020303" pitchFamily="18" charset="0"/>
              </a:rPr>
              <a:t>pooling</a:t>
            </a:r>
            <a:r>
              <a:rPr lang="en-US" sz="2400" dirty="0">
                <a:latin typeface="Bell MT" panose="02020503060305020303" pitchFamily="18" charset="0"/>
              </a:rPr>
              <a:t> takes place to detect </a:t>
            </a:r>
            <a:r>
              <a:rPr lang="en-US" sz="2400" b="1" dirty="0">
                <a:latin typeface="Bell MT" panose="02020503060305020303" pitchFamily="18" charset="0"/>
              </a:rPr>
              <a:t>features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The Classification part where </a:t>
            </a:r>
            <a:r>
              <a:rPr lang="en-US" sz="2400" b="1" dirty="0">
                <a:latin typeface="Bell MT" panose="02020503060305020303" pitchFamily="18" charset="0"/>
              </a:rPr>
              <a:t>extracted features </a:t>
            </a:r>
            <a:r>
              <a:rPr lang="en-US" sz="2400" dirty="0">
                <a:latin typeface="Bell MT" panose="02020503060305020303" pitchFamily="18" charset="0"/>
              </a:rPr>
              <a:t>are </a:t>
            </a:r>
            <a:r>
              <a:rPr lang="en-US" sz="2400" b="1" dirty="0">
                <a:latin typeface="Bell MT" panose="02020503060305020303" pitchFamily="18" charset="0"/>
              </a:rPr>
              <a:t>classified</a:t>
            </a:r>
            <a:r>
              <a:rPr lang="en-US" sz="2400" dirty="0">
                <a:latin typeface="Bell MT" panose="02020503060305020303" pitchFamily="18" charset="0"/>
              </a:rPr>
              <a:t>, with output </a:t>
            </a:r>
            <a:r>
              <a:rPr lang="en-US" sz="2400" b="1" dirty="0">
                <a:latin typeface="Bell MT" panose="02020503060305020303" pitchFamily="18" charset="0"/>
              </a:rPr>
              <a:t>probabilities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83602A-7039-49CD-B57F-F44BCE62C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5" b="36010"/>
          <a:stretch/>
        </p:blipFill>
        <p:spPr bwMode="auto">
          <a:xfrm>
            <a:off x="6990011" y="1166320"/>
            <a:ext cx="3580228" cy="156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232F28-EDC6-44C9-A493-05F91C2B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3" t="7499" r="8587" b="37621"/>
          <a:stretch/>
        </p:blipFill>
        <p:spPr bwMode="auto">
          <a:xfrm>
            <a:off x="7568419" y="3656455"/>
            <a:ext cx="3325377" cy="13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1146A-CEC6-450C-9B84-1B2AE0CEB47A}"/>
              </a:ext>
            </a:extLst>
          </p:cNvPr>
          <p:cNvSpPr txBox="1"/>
          <p:nvPr/>
        </p:nvSpPr>
        <p:spPr>
          <a:xfrm>
            <a:off x="8088923" y="3140062"/>
            <a:ext cx="18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Normal 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82C78-F2F3-46EB-8230-6FCAA0E0967A}"/>
              </a:ext>
            </a:extLst>
          </p:cNvPr>
          <p:cNvSpPr txBox="1"/>
          <p:nvPr/>
        </p:nvSpPr>
        <p:spPr>
          <a:xfrm>
            <a:off x="8161146" y="5141710"/>
            <a:ext cx="18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ell MT" panose="02020503060305020303" pitchFamily="18" charset="0"/>
              </a:rPr>
              <a:t>ConvNet</a:t>
            </a: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68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427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Bell MT</vt:lpstr>
      <vt:lpstr>Calibri</vt:lpstr>
      <vt:lpstr>Calibri Light</vt:lpstr>
      <vt:lpstr>Georgia Pro Light</vt:lpstr>
      <vt:lpstr>Helvetica Neue</vt:lpstr>
      <vt:lpstr>IBM Plex Sans</vt:lpstr>
      <vt:lpstr>Office Theme</vt:lpstr>
      <vt:lpstr>Introduction to Machine Learning with Python Pt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with Python</dc:title>
  <dc:creator>Eseoghene Emuraye</dc:creator>
  <cp:lastModifiedBy>Eseoghene Emuraye</cp:lastModifiedBy>
  <cp:revision>27</cp:revision>
  <dcterms:created xsi:type="dcterms:W3CDTF">2021-03-12T15:26:05Z</dcterms:created>
  <dcterms:modified xsi:type="dcterms:W3CDTF">2021-03-26T14:46:12Z</dcterms:modified>
</cp:coreProperties>
</file>